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8" r:id="rId5"/>
    <p:sldId id="285" r:id="rId6"/>
    <p:sldId id="286" r:id="rId7"/>
    <p:sldId id="287" r:id="rId8"/>
    <p:sldId id="288" r:id="rId9"/>
    <p:sldId id="290" r:id="rId10"/>
    <p:sldId id="289" r:id="rId11"/>
    <p:sldId id="291" r:id="rId12"/>
    <p:sldId id="292" r:id="rId13"/>
    <p:sldId id="298" r:id="rId14"/>
    <p:sldId id="293" r:id="rId15"/>
    <p:sldId id="300" r:id="rId16"/>
    <p:sldId id="299" r:id="rId17"/>
    <p:sldId id="296" r:id="rId18"/>
    <p:sldId id="294" r:id="rId19"/>
    <p:sldId id="297" r:id="rId20"/>
    <p:sldId id="295" r:id="rId21"/>
    <p:sldId id="306" r:id="rId22"/>
    <p:sldId id="310" r:id="rId23"/>
    <p:sldId id="301" r:id="rId24"/>
    <p:sldId id="302" r:id="rId25"/>
    <p:sldId id="305" r:id="rId26"/>
    <p:sldId id="307" r:id="rId27"/>
    <p:sldId id="304" r:id="rId28"/>
    <p:sldId id="309" r:id="rId29"/>
    <p:sldId id="311" r:id="rId30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75">
          <p15:clr>
            <a:srgbClr val="A4A3A4"/>
          </p15:clr>
        </p15:guide>
        <p15:guide id="2" orient="horz" pos="237">
          <p15:clr>
            <a:srgbClr val="A4A3A4"/>
          </p15:clr>
        </p15:guide>
        <p15:guide id="3" orient="horz" pos="2627">
          <p15:clr>
            <a:srgbClr val="A4A3A4"/>
          </p15:clr>
        </p15:guide>
        <p15:guide id="4" orient="horz" pos="4008">
          <p15:clr>
            <a:srgbClr val="A4A3A4"/>
          </p15:clr>
        </p15:guide>
        <p15:guide id="5" orient="horz" pos="2160">
          <p15:clr>
            <a:srgbClr val="A4A3A4"/>
          </p15:clr>
        </p15:guide>
        <p15:guide id="6" pos="217">
          <p15:clr>
            <a:srgbClr val="A4A3A4"/>
          </p15:clr>
        </p15:guide>
        <p15:guide id="7" pos="5543">
          <p15:clr>
            <a:srgbClr val="A4A3A4"/>
          </p15:clr>
        </p15:guide>
        <p15:guide id="8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FA82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C38671-23A5-4370-90A8-4A11947BDB8E}" v="765" dt="2023-01-31T08:56:32.707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7CE84F3-28C3-443E-9E96-99CF82512B78}" styleName="Dunkle Formatvorlage 1 - Akz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6" autoAdjust="0"/>
    <p:restoredTop sz="77343" autoAdjust="0"/>
  </p:normalViewPr>
  <p:slideViewPr>
    <p:cSldViewPr snapToGrid="0" snapToObjects="1">
      <p:cViewPr>
        <p:scale>
          <a:sx n="66" d="100"/>
          <a:sy n="66" d="100"/>
        </p:scale>
        <p:origin x="658" y="16"/>
      </p:cViewPr>
      <p:guideLst>
        <p:guide orient="horz" pos="675"/>
        <p:guide orient="horz" pos="237"/>
        <p:guide orient="horz" pos="2627"/>
        <p:guide orient="horz" pos="4008"/>
        <p:guide orient="horz" pos="2160"/>
        <p:guide pos="217"/>
        <p:guide pos="5543"/>
        <p:guide pos="2880"/>
      </p:guideLst>
    </p:cSldViewPr>
  </p:slideViewPr>
  <p:outlineViewPr>
    <p:cViewPr>
      <p:scale>
        <a:sx n="33" d="100"/>
        <a:sy n="33" d="100"/>
      </p:scale>
      <p:origin x="0" y="25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e Antes" userId="21345f44-fa05-4684-8e0e-8a0a6eaf84eb" providerId="ADAL" clId="{E8C38671-23A5-4370-90A8-4A11947BDB8E}"/>
    <pc:docChg chg="undo redo custSel addSld delSld modSld sldOrd">
      <pc:chgData name="Nicole Antes" userId="21345f44-fa05-4684-8e0e-8a0a6eaf84eb" providerId="ADAL" clId="{E8C38671-23A5-4370-90A8-4A11947BDB8E}" dt="2023-01-31T09:53:00.409" v="11355" actId="20577"/>
      <pc:docMkLst>
        <pc:docMk/>
      </pc:docMkLst>
      <pc:sldChg chg="modSp mod">
        <pc:chgData name="Nicole Antes" userId="21345f44-fa05-4684-8e0e-8a0a6eaf84eb" providerId="ADAL" clId="{E8C38671-23A5-4370-90A8-4A11947BDB8E}" dt="2023-01-26T13:55:33.099" v="1262" actId="20577"/>
        <pc:sldMkLst>
          <pc:docMk/>
          <pc:sldMk cId="764676866" sldId="285"/>
        </pc:sldMkLst>
        <pc:spChg chg="mod">
          <ac:chgData name="Nicole Antes" userId="21345f44-fa05-4684-8e0e-8a0a6eaf84eb" providerId="ADAL" clId="{E8C38671-23A5-4370-90A8-4A11947BDB8E}" dt="2023-01-26T13:45:34.107" v="1178" actId="404"/>
          <ac:spMkLst>
            <pc:docMk/>
            <pc:sldMk cId="764676866" sldId="285"/>
            <ac:spMk id="2" creationId="{00000000-0000-0000-0000-000000000000}"/>
          </ac:spMkLst>
        </pc:spChg>
        <pc:spChg chg="mod">
          <ac:chgData name="Nicole Antes" userId="21345f44-fa05-4684-8e0e-8a0a6eaf84eb" providerId="ADAL" clId="{E8C38671-23A5-4370-90A8-4A11947BDB8E}" dt="2023-01-26T13:55:33.099" v="1262" actId="20577"/>
          <ac:spMkLst>
            <pc:docMk/>
            <pc:sldMk cId="764676866" sldId="285"/>
            <ac:spMk id="3" creationId="{00000000-0000-0000-0000-000000000000}"/>
          </ac:spMkLst>
        </pc:spChg>
      </pc:sldChg>
      <pc:sldChg chg="modSp mod modNotesTx">
        <pc:chgData name="Nicole Antes" userId="21345f44-fa05-4684-8e0e-8a0a6eaf84eb" providerId="ADAL" clId="{E8C38671-23A5-4370-90A8-4A11947BDB8E}" dt="2023-01-31T09:52:50.297" v="11341" actId="20577"/>
        <pc:sldMkLst>
          <pc:docMk/>
          <pc:sldMk cId="1035613574" sldId="286"/>
        </pc:sldMkLst>
        <pc:spChg chg="mod">
          <ac:chgData name="Nicole Antes" userId="21345f44-fa05-4684-8e0e-8a0a6eaf84eb" providerId="ADAL" clId="{E8C38671-23A5-4370-90A8-4A11947BDB8E}" dt="2023-01-26T13:47:53.544" v="1227" actId="20577"/>
          <ac:spMkLst>
            <pc:docMk/>
            <pc:sldMk cId="1035613574" sldId="286"/>
            <ac:spMk id="2" creationId="{00000000-0000-0000-0000-000000000000}"/>
          </ac:spMkLst>
        </pc:spChg>
        <pc:spChg chg="mod">
          <ac:chgData name="Nicole Antes" userId="21345f44-fa05-4684-8e0e-8a0a6eaf84eb" providerId="ADAL" clId="{E8C38671-23A5-4370-90A8-4A11947BDB8E}" dt="2023-01-30T20:43:59.512" v="9331" actId="20577"/>
          <ac:spMkLst>
            <pc:docMk/>
            <pc:sldMk cId="1035613574" sldId="286"/>
            <ac:spMk id="3" creationId="{00000000-0000-0000-0000-000000000000}"/>
          </ac:spMkLst>
        </pc:spChg>
        <pc:spChg chg="mod">
          <ac:chgData name="Nicole Antes" userId="21345f44-fa05-4684-8e0e-8a0a6eaf84eb" providerId="ADAL" clId="{E8C38671-23A5-4370-90A8-4A11947BDB8E}" dt="2023-01-26T13:15:32.696" v="52" actId="20577"/>
          <ac:spMkLst>
            <pc:docMk/>
            <pc:sldMk cId="1035613574" sldId="286"/>
            <ac:spMk id="4" creationId="{00000000-0000-0000-0000-000000000000}"/>
          </ac:spMkLst>
        </pc:spChg>
      </pc:sldChg>
      <pc:sldChg chg="addSp delSp modSp new mod modAnim modNotesTx">
        <pc:chgData name="Nicole Antes" userId="21345f44-fa05-4684-8e0e-8a0a6eaf84eb" providerId="ADAL" clId="{E8C38671-23A5-4370-90A8-4A11947BDB8E}" dt="2023-01-31T09:53:00.409" v="11355" actId="20577"/>
        <pc:sldMkLst>
          <pc:docMk/>
          <pc:sldMk cId="1504827010" sldId="287"/>
        </pc:sldMkLst>
        <pc:spChg chg="mod">
          <ac:chgData name="Nicole Antes" userId="21345f44-fa05-4684-8e0e-8a0a6eaf84eb" providerId="ADAL" clId="{E8C38671-23A5-4370-90A8-4A11947BDB8E}" dt="2023-01-26T13:16:58.046" v="88" actId="20577"/>
          <ac:spMkLst>
            <pc:docMk/>
            <pc:sldMk cId="1504827010" sldId="287"/>
            <ac:spMk id="2" creationId="{501B378B-9305-409C-83EB-BA09CF658AF1}"/>
          </ac:spMkLst>
        </pc:spChg>
        <pc:spChg chg="mod">
          <ac:chgData name="Nicole Antes" userId="21345f44-fa05-4684-8e0e-8a0a6eaf84eb" providerId="ADAL" clId="{E8C38671-23A5-4370-90A8-4A11947BDB8E}" dt="2023-01-30T20:48:49.112" v="9420" actId="108"/>
          <ac:spMkLst>
            <pc:docMk/>
            <pc:sldMk cId="1504827010" sldId="287"/>
            <ac:spMk id="3" creationId="{A2571D86-3893-4456-B1D6-11DC54B596C4}"/>
          </ac:spMkLst>
        </pc:spChg>
        <pc:picChg chg="add del mod">
          <ac:chgData name="Nicole Antes" userId="21345f44-fa05-4684-8e0e-8a0a6eaf84eb" providerId="ADAL" clId="{E8C38671-23A5-4370-90A8-4A11947BDB8E}" dt="2023-01-30T12:53:09.870" v="5269" actId="21"/>
          <ac:picMkLst>
            <pc:docMk/>
            <pc:sldMk cId="1504827010" sldId="287"/>
            <ac:picMk id="6" creationId="{BCF92369-232A-468D-A408-932093F1DBFC}"/>
          </ac:picMkLst>
        </pc:picChg>
      </pc:sldChg>
      <pc:sldChg chg="addSp modSp new mod modAnim">
        <pc:chgData name="Nicole Antes" userId="21345f44-fa05-4684-8e0e-8a0a6eaf84eb" providerId="ADAL" clId="{E8C38671-23A5-4370-90A8-4A11947BDB8E}" dt="2023-01-30T20:41:24.514" v="9317"/>
        <pc:sldMkLst>
          <pc:docMk/>
          <pc:sldMk cId="1828112157" sldId="288"/>
        </pc:sldMkLst>
        <pc:spChg chg="mod">
          <ac:chgData name="Nicole Antes" userId="21345f44-fa05-4684-8e0e-8a0a6eaf84eb" providerId="ADAL" clId="{E8C38671-23A5-4370-90A8-4A11947BDB8E}" dt="2023-01-26T13:25:38.390" v="625" actId="20577"/>
          <ac:spMkLst>
            <pc:docMk/>
            <pc:sldMk cId="1828112157" sldId="288"/>
            <ac:spMk id="2" creationId="{C62D519E-E25C-432C-B7C8-75904F94B000}"/>
          </ac:spMkLst>
        </pc:spChg>
        <pc:spChg chg="mod">
          <ac:chgData name="Nicole Antes" userId="21345f44-fa05-4684-8e0e-8a0a6eaf84eb" providerId="ADAL" clId="{E8C38671-23A5-4370-90A8-4A11947BDB8E}" dt="2023-01-30T12:53:52.724" v="5288" actId="27636"/>
          <ac:spMkLst>
            <pc:docMk/>
            <pc:sldMk cId="1828112157" sldId="288"/>
            <ac:spMk id="3" creationId="{F010EF87-4848-4BA7-BE41-55E136639214}"/>
          </ac:spMkLst>
        </pc:spChg>
        <pc:picChg chg="add mod">
          <ac:chgData name="Nicole Antes" userId="21345f44-fa05-4684-8e0e-8a0a6eaf84eb" providerId="ADAL" clId="{E8C38671-23A5-4370-90A8-4A11947BDB8E}" dt="2023-01-30T12:53:45.319" v="5284" actId="14100"/>
          <ac:picMkLst>
            <pc:docMk/>
            <pc:sldMk cId="1828112157" sldId="288"/>
            <ac:picMk id="5" creationId="{ECB07D55-0E38-4EAA-91E0-656ED62E34E3}"/>
          </ac:picMkLst>
        </pc:picChg>
      </pc:sldChg>
      <pc:sldChg chg="addSp modSp new mod modAnim">
        <pc:chgData name="Nicole Antes" userId="21345f44-fa05-4684-8e0e-8a0a6eaf84eb" providerId="ADAL" clId="{E8C38671-23A5-4370-90A8-4A11947BDB8E}" dt="2023-01-30T20:43:20.622" v="9322"/>
        <pc:sldMkLst>
          <pc:docMk/>
          <pc:sldMk cId="1470588982" sldId="289"/>
        </pc:sldMkLst>
        <pc:spChg chg="mod">
          <ac:chgData name="Nicole Antes" userId="21345f44-fa05-4684-8e0e-8a0a6eaf84eb" providerId="ADAL" clId="{E8C38671-23A5-4370-90A8-4A11947BDB8E}" dt="2023-01-30T13:13:43.279" v="6250" actId="20577"/>
          <ac:spMkLst>
            <pc:docMk/>
            <pc:sldMk cId="1470588982" sldId="289"/>
            <ac:spMk id="2" creationId="{E00126F9-4053-4EB1-A792-FD6CC6926A0F}"/>
          </ac:spMkLst>
        </pc:spChg>
        <pc:spChg chg="mod">
          <ac:chgData name="Nicole Antes" userId="21345f44-fa05-4684-8e0e-8a0a6eaf84eb" providerId="ADAL" clId="{E8C38671-23A5-4370-90A8-4A11947BDB8E}" dt="2023-01-30T12:57:30.088" v="5351" actId="20577"/>
          <ac:spMkLst>
            <pc:docMk/>
            <pc:sldMk cId="1470588982" sldId="289"/>
            <ac:spMk id="3" creationId="{E828AFA9-6468-4481-9BA6-64C62E160DCA}"/>
          </ac:spMkLst>
        </pc:spChg>
        <pc:spChg chg="add mod">
          <ac:chgData name="Nicole Antes" userId="21345f44-fa05-4684-8e0e-8a0a6eaf84eb" providerId="ADAL" clId="{E8C38671-23A5-4370-90A8-4A11947BDB8E}" dt="2023-01-30T12:56:50.808" v="5347" actId="113"/>
          <ac:spMkLst>
            <pc:docMk/>
            <pc:sldMk cId="1470588982" sldId="289"/>
            <ac:spMk id="5" creationId="{5BF59543-543F-4D04-B693-252DA96B9D79}"/>
          </ac:spMkLst>
        </pc:spChg>
      </pc:sldChg>
      <pc:sldChg chg="modSp new mod modAnim modNotesTx">
        <pc:chgData name="Nicole Antes" userId="21345f44-fa05-4684-8e0e-8a0a6eaf84eb" providerId="ADAL" clId="{E8C38671-23A5-4370-90A8-4A11947BDB8E}" dt="2023-01-31T08:23:55.526" v="10316" actId="20577"/>
        <pc:sldMkLst>
          <pc:docMk/>
          <pc:sldMk cId="3632828671" sldId="290"/>
        </pc:sldMkLst>
        <pc:spChg chg="mod">
          <ac:chgData name="Nicole Antes" userId="21345f44-fa05-4684-8e0e-8a0a6eaf84eb" providerId="ADAL" clId="{E8C38671-23A5-4370-90A8-4A11947BDB8E}" dt="2023-01-26T15:47:00.731" v="2082" actId="20577"/>
          <ac:spMkLst>
            <pc:docMk/>
            <pc:sldMk cId="3632828671" sldId="290"/>
            <ac:spMk id="2" creationId="{60395B1E-8CE2-46A1-AB9A-AE633D2D46E5}"/>
          </ac:spMkLst>
        </pc:spChg>
        <pc:spChg chg="mod">
          <ac:chgData name="Nicole Antes" userId="21345f44-fa05-4684-8e0e-8a0a6eaf84eb" providerId="ADAL" clId="{E8C38671-23A5-4370-90A8-4A11947BDB8E}" dt="2023-01-30T20:47:47.034" v="9392" actId="20577"/>
          <ac:spMkLst>
            <pc:docMk/>
            <pc:sldMk cId="3632828671" sldId="290"/>
            <ac:spMk id="3" creationId="{77F48BE4-BD87-4812-9887-1AECBC07CC4B}"/>
          </ac:spMkLst>
        </pc:spChg>
      </pc:sldChg>
      <pc:sldChg chg="addSp delSp modSp new mod modAnim">
        <pc:chgData name="Nicole Antes" userId="21345f44-fa05-4684-8e0e-8a0a6eaf84eb" providerId="ADAL" clId="{E8C38671-23A5-4370-90A8-4A11947BDB8E}" dt="2023-01-30T13:32:17.659" v="6471" actId="20577"/>
        <pc:sldMkLst>
          <pc:docMk/>
          <pc:sldMk cId="103791255" sldId="291"/>
        </pc:sldMkLst>
        <pc:spChg chg="mod">
          <ac:chgData name="Nicole Antes" userId="21345f44-fa05-4684-8e0e-8a0a6eaf84eb" providerId="ADAL" clId="{E8C38671-23A5-4370-90A8-4A11947BDB8E}" dt="2023-01-26T16:15:15.942" v="3845" actId="20577"/>
          <ac:spMkLst>
            <pc:docMk/>
            <pc:sldMk cId="103791255" sldId="291"/>
            <ac:spMk id="2" creationId="{CF96CC45-674D-4524-BA0A-7318C72D9D60}"/>
          </ac:spMkLst>
        </pc:spChg>
        <pc:spChg chg="del">
          <ac:chgData name="Nicole Antes" userId="21345f44-fa05-4684-8e0e-8a0a6eaf84eb" providerId="ADAL" clId="{E8C38671-23A5-4370-90A8-4A11947BDB8E}" dt="2023-01-26T16:14:35.677" v="3790" actId="478"/>
          <ac:spMkLst>
            <pc:docMk/>
            <pc:sldMk cId="103791255" sldId="291"/>
            <ac:spMk id="3" creationId="{861D3220-2420-444E-A046-DD41FC780066}"/>
          </ac:spMkLst>
        </pc:spChg>
        <pc:spChg chg="add mod">
          <ac:chgData name="Nicole Antes" userId="21345f44-fa05-4684-8e0e-8a0a6eaf84eb" providerId="ADAL" clId="{E8C38671-23A5-4370-90A8-4A11947BDB8E}" dt="2023-01-30T13:32:17.659" v="6471" actId="20577"/>
          <ac:spMkLst>
            <pc:docMk/>
            <pc:sldMk cId="103791255" sldId="291"/>
            <ac:spMk id="7" creationId="{BC607552-B083-489C-A6DB-670C089B35FC}"/>
          </ac:spMkLst>
        </pc:spChg>
        <pc:spChg chg="add mod">
          <ac:chgData name="Nicole Antes" userId="21345f44-fa05-4684-8e0e-8a0a6eaf84eb" providerId="ADAL" clId="{E8C38671-23A5-4370-90A8-4A11947BDB8E}" dt="2023-01-30T12:57:58.361" v="5394" actId="20577"/>
          <ac:spMkLst>
            <pc:docMk/>
            <pc:sldMk cId="103791255" sldId="291"/>
            <ac:spMk id="9" creationId="{AB082C7C-A08B-4796-B1CD-963A00095CEF}"/>
          </ac:spMkLst>
        </pc:spChg>
        <pc:spChg chg="add mod">
          <ac:chgData name="Nicole Antes" userId="21345f44-fa05-4684-8e0e-8a0a6eaf84eb" providerId="ADAL" clId="{E8C38671-23A5-4370-90A8-4A11947BDB8E}" dt="2023-01-26T16:20:51.983" v="4254" actId="20577"/>
          <ac:spMkLst>
            <pc:docMk/>
            <pc:sldMk cId="103791255" sldId="291"/>
            <ac:spMk id="10" creationId="{5D291D77-4DEE-493B-82BE-A5CA43B7EB03}"/>
          </ac:spMkLst>
        </pc:spChg>
        <pc:picChg chg="add mod">
          <ac:chgData name="Nicole Antes" userId="21345f44-fa05-4684-8e0e-8a0a6eaf84eb" providerId="ADAL" clId="{E8C38671-23A5-4370-90A8-4A11947BDB8E}" dt="2023-01-26T16:15:03.725" v="3838" actId="1037"/>
          <ac:picMkLst>
            <pc:docMk/>
            <pc:sldMk cId="103791255" sldId="291"/>
            <ac:picMk id="5" creationId="{9B96B88A-5C67-4455-8F89-0DDD4BB453F5}"/>
          </ac:picMkLst>
        </pc:picChg>
        <pc:picChg chg="add mod">
          <ac:chgData name="Nicole Antes" userId="21345f44-fa05-4684-8e0e-8a0a6eaf84eb" providerId="ADAL" clId="{E8C38671-23A5-4370-90A8-4A11947BDB8E}" dt="2023-01-26T16:15:03.725" v="3838" actId="1037"/>
          <ac:picMkLst>
            <pc:docMk/>
            <pc:sldMk cId="103791255" sldId="291"/>
            <ac:picMk id="6" creationId="{2F7E4417-9B0D-45D7-B40D-44D257401D76}"/>
          </ac:picMkLst>
        </pc:picChg>
        <pc:picChg chg="add mod">
          <ac:chgData name="Nicole Antes" userId="21345f44-fa05-4684-8e0e-8a0a6eaf84eb" providerId="ADAL" clId="{E8C38671-23A5-4370-90A8-4A11947BDB8E}" dt="2023-01-26T16:15:03.725" v="3838" actId="1037"/>
          <ac:picMkLst>
            <pc:docMk/>
            <pc:sldMk cId="103791255" sldId="291"/>
            <ac:picMk id="8" creationId="{572660F9-7470-475D-9DEB-77BABF6B72CF}"/>
          </ac:picMkLst>
        </pc:picChg>
      </pc:sldChg>
      <pc:sldChg chg="addSp delSp modSp new mod">
        <pc:chgData name="Nicole Antes" userId="21345f44-fa05-4684-8e0e-8a0a6eaf84eb" providerId="ADAL" clId="{E8C38671-23A5-4370-90A8-4A11947BDB8E}" dt="2023-01-26T16:18:54.069" v="4062" actId="1076"/>
        <pc:sldMkLst>
          <pc:docMk/>
          <pc:sldMk cId="3144158561" sldId="292"/>
        </pc:sldMkLst>
        <pc:spChg chg="mod">
          <ac:chgData name="Nicole Antes" userId="21345f44-fa05-4684-8e0e-8a0a6eaf84eb" providerId="ADAL" clId="{E8C38671-23A5-4370-90A8-4A11947BDB8E}" dt="2023-01-26T16:18:39.686" v="4030" actId="20577"/>
          <ac:spMkLst>
            <pc:docMk/>
            <pc:sldMk cId="3144158561" sldId="292"/>
            <ac:spMk id="2" creationId="{EEA96E18-506B-470A-8EB5-4B7F3E619AD6}"/>
          </ac:spMkLst>
        </pc:spChg>
        <pc:spChg chg="del">
          <ac:chgData name="Nicole Antes" userId="21345f44-fa05-4684-8e0e-8a0a6eaf84eb" providerId="ADAL" clId="{E8C38671-23A5-4370-90A8-4A11947BDB8E}" dt="2023-01-26T16:18:42.048" v="4031" actId="478"/>
          <ac:spMkLst>
            <pc:docMk/>
            <pc:sldMk cId="3144158561" sldId="292"/>
            <ac:spMk id="3" creationId="{99AF4D70-263F-4177-AF75-A6A2E29FCB87}"/>
          </ac:spMkLst>
        </pc:spChg>
        <pc:spChg chg="add mod">
          <ac:chgData name="Nicole Antes" userId="21345f44-fa05-4684-8e0e-8a0a6eaf84eb" providerId="ADAL" clId="{E8C38671-23A5-4370-90A8-4A11947BDB8E}" dt="2023-01-26T16:18:54.069" v="4062" actId="1076"/>
          <ac:spMkLst>
            <pc:docMk/>
            <pc:sldMk cId="3144158561" sldId="292"/>
            <ac:spMk id="8" creationId="{C8E18FA5-4A87-4117-B78D-4F9018A05091}"/>
          </ac:spMkLst>
        </pc:spChg>
        <pc:spChg chg="add mod">
          <ac:chgData name="Nicole Antes" userId="21345f44-fa05-4684-8e0e-8a0a6eaf84eb" providerId="ADAL" clId="{E8C38671-23A5-4370-90A8-4A11947BDB8E}" dt="2023-01-26T16:18:54.069" v="4062" actId="1076"/>
          <ac:spMkLst>
            <pc:docMk/>
            <pc:sldMk cId="3144158561" sldId="292"/>
            <ac:spMk id="9" creationId="{82AF1D4C-D6AE-4E0C-8B91-67D947C58C56}"/>
          </ac:spMkLst>
        </pc:spChg>
        <pc:spChg chg="add mod">
          <ac:chgData name="Nicole Antes" userId="21345f44-fa05-4684-8e0e-8a0a6eaf84eb" providerId="ADAL" clId="{E8C38671-23A5-4370-90A8-4A11947BDB8E}" dt="2023-01-26T16:18:54.069" v="4062" actId="1076"/>
          <ac:spMkLst>
            <pc:docMk/>
            <pc:sldMk cId="3144158561" sldId="292"/>
            <ac:spMk id="10" creationId="{FE7DB827-3EE7-4895-847E-2607C3B96A6A}"/>
          </ac:spMkLst>
        </pc:spChg>
        <pc:picChg chg="add mod">
          <ac:chgData name="Nicole Antes" userId="21345f44-fa05-4684-8e0e-8a0a6eaf84eb" providerId="ADAL" clId="{E8C38671-23A5-4370-90A8-4A11947BDB8E}" dt="2023-01-26T16:18:54.069" v="4062" actId="1076"/>
          <ac:picMkLst>
            <pc:docMk/>
            <pc:sldMk cId="3144158561" sldId="292"/>
            <ac:picMk id="5" creationId="{F52A7BB7-6810-416D-ABC1-6CA37BAF1F96}"/>
          </ac:picMkLst>
        </pc:picChg>
        <pc:picChg chg="add mod">
          <ac:chgData name="Nicole Antes" userId="21345f44-fa05-4684-8e0e-8a0a6eaf84eb" providerId="ADAL" clId="{E8C38671-23A5-4370-90A8-4A11947BDB8E}" dt="2023-01-26T16:18:54.069" v="4062" actId="1076"/>
          <ac:picMkLst>
            <pc:docMk/>
            <pc:sldMk cId="3144158561" sldId="292"/>
            <ac:picMk id="6" creationId="{414455D3-5E6A-43FE-8E3E-AE75F2B2BCDF}"/>
          </ac:picMkLst>
        </pc:picChg>
        <pc:picChg chg="add mod">
          <ac:chgData name="Nicole Antes" userId="21345f44-fa05-4684-8e0e-8a0a6eaf84eb" providerId="ADAL" clId="{E8C38671-23A5-4370-90A8-4A11947BDB8E}" dt="2023-01-26T16:18:54.069" v="4062" actId="1076"/>
          <ac:picMkLst>
            <pc:docMk/>
            <pc:sldMk cId="3144158561" sldId="292"/>
            <ac:picMk id="7" creationId="{3BBA2DCE-E253-4E10-9C8A-E401D6A2E186}"/>
          </ac:picMkLst>
        </pc:picChg>
      </pc:sldChg>
      <pc:sldChg chg="addSp delSp modSp new mod modNotesTx">
        <pc:chgData name="Nicole Antes" userId="21345f44-fa05-4684-8e0e-8a0a6eaf84eb" providerId="ADAL" clId="{E8C38671-23A5-4370-90A8-4A11947BDB8E}" dt="2023-01-30T13:26:35.868" v="6366" actId="948"/>
        <pc:sldMkLst>
          <pc:docMk/>
          <pc:sldMk cId="2477048413" sldId="293"/>
        </pc:sldMkLst>
        <pc:spChg chg="mod">
          <ac:chgData name="Nicole Antes" userId="21345f44-fa05-4684-8e0e-8a0a6eaf84eb" providerId="ADAL" clId="{E8C38671-23A5-4370-90A8-4A11947BDB8E}" dt="2023-01-26T16:21:25.903" v="4271" actId="20577"/>
          <ac:spMkLst>
            <pc:docMk/>
            <pc:sldMk cId="2477048413" sldId="293"/>
            <ac:spMk id="2" creationId="{A2A2DC97-E1A5-425D-B53E-56B0939925B3}"/>
          </ac:spMkLst>
        </pc:spChg>
        <pc:spChg chg="del">
          <ac:chgData name="Nicole Antes" userId="21345f44-fa05-4684-8e0e-8a0a6eaf84eb" providerId="ADAL" clId="{E8C38671-23A5-4370-90A8-4A11947BDB8E}" dt="2023-01-26T16:23:13.815" v="4272" actId="478"/>
          <ac:spMkLst>
            <pc:docMk/>
            <pc:sldMk cId="2477048413" sldId="293"/>
            <ac:spMk id="3" creationId="{D2EC8F3B-DA6F-408F-93DB-619CD2F7B747}"/>
          </ac:spMkLst>
        </pc:spChg>
        <pc:spChg chg="add del mod">
          <ac:chgData name="Nicole Antes" userId="21345f44-fa05-4684-8e0e-8a0a6eaf84eb" providerId="ADAL" clId="{E8C38671-23A5-4370-90A8-4A11947BDB8E}" dt="2023-01-26T16:27:26.751" v="4292"/>
          <ac:spMkLst>
            <pc:docMk/>
            <pc:sldMk cId="2477048413" sldId="293"/>
            <ac:spMk id="9" creationId="{0C39B1A5-65FA-4996-8444-80F43FF962B4}"/>
          </ac:spMkLst>
        </pc:spChg>
        <pc:spChg chg="add mod">
          <ac:chgData name="Nicole Antes" userId="21345f44-fa05-4684-8e0e-8a0a6eaf84eb" providerId="ADAL" clId="{E8C38671-23A5-4370-90A8-4A11947BDB8E}" dt="2023-01-30T09:14:10.058" v="4798" actId="20577"/>
          <ac:spMkLst>
            <pc:docMk/>
            <pc:sldMk cId="2477048413" sldId="293"/>
            <ac:spMk id="10" creationId="{1C953A48-4E56-45E1-8876-A8ADFAC9FBBE}"/>
          </ac:spMkLst>
        </pc:spChg>
        <pc:spChg chg="add del mod">
          <ac:chgData name="Nicole Antes" userId="21345f44-fa05-4684-8e0e-8a0a6eaf84eb" providerId="ADAL" clId="{E8C38671-23A5-4370-90A8-4A11947BDB8E}" dt="2023-01-26T16:27:56.412" v="4304"/>
          <ac:spMkLst>
            <pc:docMk/>
            <pc:sldMk cId="2477048413" sldId="293"/>
            <ac:spMk id="11" creationId="{52B06115-9133-401F-8865-D302D4097535}"/>
          </ac:spMkLst>
        </pc:spChg>
        <pc:spChg chg="add mod">
          <ac:chgData name="Nicole Antes" userId="21345f44-fa05-4684-8e0e-8a0a6eaf84eb" providerId="ADAL" clId="{E8C38671-23A5-4370-90A8-4A11947BDB8E}" dt="2023-01-30T13:26:35.868" v="6366" actId="948"/>
          <ac:spMkLst>
            <pc:docMk/>
            <pc:sldMk cId="2477048413" sldId="293"/>
            <ac:spMk id="12" creationId="{E7C41FBD-5691-4C57-ABFA-FA3F0B8417AA}"/>
          </ac:spMkLst>
        </pc:spChg>
        <pc:picChg chg="add del mod">
          <ac:chgData name="Nicole Antes" userId="21345f44-fa05-4684-8e0e-8a0a6eaf84eb" providerId="ADAL" clId="{E8C38671-23A5-4370-90A8-4A11947BDB8E}" dt="2023-01-30T08:49:12.104" v="4610" actId="478"/>
          <ac:picMkLst>
            <pc:docMk/>
            <pc:sldMk cId="2477048413" sldId="293"/>
            <ac:picMk id="6" creationId="{0DEAB001-8F1B-40D4-829C-9C61E338680F}"/>
          </ac:picMkLst>
        </pc:picChg>
        <pc:picChg chg="add mod">
          <ac:chgData name="Nicole Antes" userId="21345f44-fa05-4684-8e0e-8a0a6eaf84eb" providerId="ADAL" clId="{E8C38671-23A5-4370-90A8-4A11947BDB8E}" dt="2023-01-30T09:11:14" v="4637" actId="14100"/>
          <ac:picMkLst>
            <pc:docMk/>
            <pc:sldMk cId="2477048413" sldId="293"/>
            <ac:picMk id="8" creationId="{262B18F8-9396-4D31-BEB8-556B7947267C}"/>
          </ac:picMkLst>
        </pc:picChg>
      </pc:sldChg>
      <pc:sldChg chg="addSp delSp modSp new mod modNotesTx">
        <pc:chgData name="Nicole Antes" userId="21345f44-fa05-4684-8e0e-8a0a6eaf84eb" providerId="ADAL" clId="{E8C38671-23A5-4370-90A8-4A11947BDB8E}" dt="2023-01-30T13:28:27.051" v="6384" actId="20577"/>
        <pc:sldMkLst>
          <pc:docMk/>
          <pc:sldMk cId="3317552231" sldId="294"/>
        </pc:sldMkLst>
        <pc:spChg chg="mod">
          <ac:chgData name="Nicole Antes" userId="21345f44-fa05-4684-8e0e-8a0a6eaf84eb" providerId="ADAL" clId="{E8C38671-23A5-4370-90A8-4A11947BDB8E}" dt="2023-01-26T16:31:23.348" v="4516" actId="20577"/>
          <ac:spMkLst>
            <pc:docMk/>
            <pc:sldMk cId="3317552231" sldId="294"/>
            <ac:spMk id="2" creationId="{C4E6C7BD-BE80-4ED9-8417-DFCF20F2E724}"/>
          </ac:spMkLst>
        </pc:spChg>
        <pc:spChg chg="del">
          <ac:chgData name="Nicole Antes" userId="21345f44-fa05-4684-8e0e-8a0a6eaf84eb" providerId="ADAL" clId="{E8C38671-23A5-4370-90A8-4A11947BDB8E}" dt="2023-01-26T16:31:34.074" v="4518" actId="478"/>
          <ac:spMkLst>
            <pc:docMk/>
            <pc:sldMk cId="3317552231" sldId="294"/>
            <ac:spMk id="3" creationId="{D61CAFA0-2719-4413-B9B4-929EB9C041DA}"/>
          </ac:spMkLst>
        </pc:spChg>
        <pc:spChg chg="add mod">
          <ac:chgData name="Nicole Antes" userId="21345f44-fa05-4684-8e0e-8a0a6eaf84eb" providerId="ADAL" clId="{E8C38671-23A5-4370-90A8-4A11947BDB8E}" dt="2023-01-30T13:27:20.268" v="6375" actId="948"/>
          <ac:spMkLst>
            <pc:docMk/>
            <pc:sldMk cId="3317552231" sldId="294"/>
            <ac:spMk id="5" creationId="{7AFA613C-B95B-43CC-8FED-139E35066F1A}"/>
          </ac:spMkLst>
        </pc:spChg>
        <pc:spChg chg="add mod">
          <ac:chgData name="Nicole Antes" userId="21345f44-fa05-4684-8e0e-8a0a6eaf84eb" providerId="ADAL" clId="{E8C38671-23A5-4370-90A8-4A11947BDB8E}" dt="2023-01-30T13:28:27.051" v="6384" actId="20577"/>
          <ac:spMkLst>
            <pc:docMk/>
            <pc:sldMk cId="3317552231" sldId="294"/>
            <ac:spMk id="8" creationId="{5184C4F7-9566-477A-B028-556020885572}"/>
          </ac:spMkLst>
        </pc:spChg>
        <pc:spChg chg="add del mod">
          <ac:chgData name="Nicole Antes" userId="21345f44-fa05-4684-8e0e-8a0a6eaf84eb" providerId="ADAL" clId="{E8C38671-23A5-4370-90A8-4A11947BDB8E}" dt="2023-01-30T13:27:02.750" v="6370"/>
          <ac:spMkLst>
            <pc:docMk/>
            <pc:sldMk cId="3317552231" sldId="294"/>
            <ac:spMk id="9" creationId="{D960F6F2-AC43-46C5-9D90-24906BC02603}"/>
          </ac:spMkLst>
        </pc:spChg>
        <pc:picChg chg="add mod">
          <ac:chgData name="Nicole Antes" userId="21345f44-fa05-4684-8e0e-8a0a6eaf84eb" providerId="ADAL" clId="{E8C38671-23A5-4370-90A8-4A11947BDB8E}" dt="2023-01-30T13:19:58.885" v="6257" actId="1076"/>
          <ac:picMkLst>
            <pc:docMk/>
            <pc:sldMk cId="3317552231" sldId="294"/>
            <ac:picMk id="7" creationId="{11DF250A-44F6-42CE-B44A-2487D601FCE2}"/>
          </ac:picMkLst>
        </pc:picChg>
      </pc:sldChg>
      <pc:sldChg chg="modSp new mod modAnim">
        <pc:chgData name="Nicole Antes" userId="21345f44-fa05-4684-8e0e-8a0a6eaf84eb" providerId="ADAL" clId="{E8C38671-23A5-4370-90A8-4A11947BDB8E}" dt="2023-01-30T21:30:36.922" v="10066" actId="20577"/>
        <pc:sldMkLst>
          <pc:docMk/>
          <pc:sldMk cId="767856809" sldId="295"/>
        </pc:sldMkLst>
        <pc:spChg chg="mod">
          <ac:chgData name="Nicole Antes" userId="21345f44-fa05-4684-8e0e-8a0a6eaf84eb" providerId="ADAL" clId="{E8C38671-23A5-4370-90A8-4A11947BDB8E}" dt="2023-01-30T14:45:00.119" v="8140" actId="20577"/>
          <ac:spMkLst>
            <pc:docMk/>
            <pc:sldMk cId="767856809" sldId="295"/>
            <ac:spMk id="2" creationId="{5B757C11-F579-4181-872C-9FD3BE40BF4E}"/>
          </ac:spMkLst>
        </pc:spChg>
        <pc:spChg chg="mod">
          <ac:chgData name="Nicole Antes" userId="21345f44-fa05-4684-8e0e-8a0a6eaf84eb" providerId="ADAL" clId="{E8C38671-23A5-4370-90A8-4A11947BDB8E}" dt="2023-01-30T21:30:36.922" v="10066" actId="20577"/>
          <ac:spMkLst>
            <pc:docMk/>
            <pc:sldMk cId="767856809" sldId="295"/>
            <ac:spMk id="3" creationId="{60535738-1D3C-4734-8DD9-6221CE7685F4}"/>
          </ac:spMkLst>
        </pc:spChg>
      </pc:sldChg>
      <pc:sldChg chg="addSp modSp add mod ord">
        <pc:chgData name="Nicole Antes" userId="21345f44-fa05-4684-8e0e-8a0a6eaf84eb" providerId="ADAL" clId="{E8C38671-23A5-4370-90A8-4A11947BDB8E}" dt="2023-01-30T13:28:35.420" v="6397" actId="20577"/>
        <pc:sldMkLst>
          <pc:docMk/>
          <pc:sldMk cId="86698072" sldId="296"/>
        </pc:sldMkLst>
        <pc:spChg chg="mod">
          <ac:chgData name="Nicole Antes" userId="21345f44-fa05-4684-8e0e-8a0a6eaf84eb" providerId="ADAL" clId="{E8C38671-23A5-4370-90A8-4A11947BDB8E}" dt="2023-01-30T13:26:50.659" v="6368" actId="948"/>
          <ac:spMkLst>
            <pc:docMk/>
            <pc:sldMk cId="86698072" sldId="296"/>
            <ac:spMk id="5" creationId="{7AFA613C-B95B-43CC-8FED-139E35066F1A}"/>
          </ac:spMkLst>
        </pc:spChg>
        <pc:spChg chg="add mod">
          <ac:chgData name="Nicole Antes" userId="21345f44-fa05-4684-8e0e-8a0a6eaf84eb" providerId="ADAL" clId="{E8C38671-23A5-4370-90A8-4A11947BDB8E}" dt="2023-01-30T13:28:35.420" v="6397" actId="20577"/>
          <ac:spMkLst>
            <pc:docMk/>
            <pc:sldMk cId="86698072" sldId="296"/>
            <ac:spMk id="6" creationId="{87C991A5-0268-4F73-80AB-FC87E5BE9254}"/>
          </ac:spMkLst>
        </pc:spChg>
      </pc:sldChg>
      <pc:sldChg chg="addSp delSp modSp new mod modAnim">
        <pc:chgData name="Nicole Antes" userId="21345f44-fa05-4684-8e0e-8a0a6eaf84eb" providerId="ADAL" clId="{E8C38671-23A5-4370-90A8-4A11947BDB8E}" dt="2023-01-30T21:29:57.730" v="10060"/>
        <pc:sldMkLst>
          <pc:docMk/>
          <pc:sldMk cId="3062367729" sldId="297"/>
        </pc:sldMkLst>
        <pc:spChg chg="mod">
          <ac:chgData name="Nicole Antes" userId="21345f44-fa05-4684-8e0e-8a0a6eaf84eb" providerId="ADAL" clId="{E8C38671-23A5-4370-90A8-4A11947BDB8E}" dt="2023-01-30T13:13:19.944" v="6244" actId="20577"/>
          <ac:spMkLst>
            <pc:docMk/>
            <pc:sldMk cId="3062367729" sldId="297"/>
            <ac:spMk id="2" creationId="{424328DF-30AA-404D-BF87-8CBE15DBE15D}"/>
          </ac:spMkLst>
        </pc:spChg>
        <pc:spChg chg="del">
          <ac:chgData name="Nicole Antes" userId="21345f44-fa05-4684-8e0e-8a0a6eaf84eb" providerId="ADAL" clId="{E8C38671-23A5-4370-90A8-4A11947BDB8E}" dt="2023-01-30T13:00:05.780" v="5678" actId="478"/>
          <ac:spMkLst>
            <pc:docMk/>
            <pc:sldMk cId="3062367729" sldId="297"/>
            <ac:spMk id="3" creationId="{B2939B3F-9CAB-4CCC-B066-AAD25AC44D40}"/>
          </ac:spMkLst>
        </pc:spChg>
        <pc:spChg chg="add mod">
          <ac:chgData name="Nicole Antes" userId="21345f44-fa05-4684-8e0e-8a0a6eaf84eb" providerId="ADAL" clId="{E8C38671-23A5-4370-90A8-4A11947BDB8E}" dt="2023-01-30T13:24:48.267" v="6358" actId="20577"/>
          <ac:spMkLst>
            <pc:docMk/>
            <pc:sldMk cId="3062367729" sldId="297"/>
            <ac:spMk id="5" creationId="{FF253472-BE3B-477D-B3EA-5E27E51FDA0D}"/>
          </ac:spMkLst>
        </pc:spChg>
      </pc:sldChg>
      <pc:sldChg chg="modSp add mod">
        <pc:chgData name="Nicole Antes" userId="21345f44-fa05-4684-8e0e-8a0a6eaf84eb" providerId="ADAL" clId="{E8C38671-23A5-4370-90A8-4A11947BDB8E}" dt="2023-01-30T13:13:36.619" v="6248" actId="20577"/>
        <pc:sldMkLst>
          <pc:docMk/>
          <pc:sldMk cId="4205510405" sldId="298"/>
        </pc:sldMkLst>
        <pc:spChg chg="mod">
          <ac:chgData name="Nicole Antes" userId="21345f44-fa05-4684-8e0e-8a0a6eaf84eb" providerId="ADAL" clId="{E8C38671-23A5-4370-90A8-4A11947BDB8E}" dt="2023-01-30T13:13:36.619" v="6248" actId="20577"/>
          <ac:spMkLst>
            <pc:docMk/>
            <pc:sldMk cId="4205510405" sldId="298"/>
            <ac:spMk id="2" creationId="{E00126F9-4053-4EB1-A792-FD6CC6926A0F}"/>
          </ac:spMkLst>
        </pc:spChg>
        <pc:spChg chg="mod">
          <ac:chgData name="Nicole Antes" userId="21345f44-fa05-4684-8e0e-8a0a6eaf84eb" providerId="ADAL" clId="{E8C38671-23A5-4370-90A8-4A11947BDB8E}" dt="2023-01-30T13:01:17.634" v="5704" actId="5793"/>
          <ac:spMkLst>
            <pc:docMk/>
            <pc:sldMk cId="4205510405" sldId="298"/>
            <ac:spMk id="3" creationId="{E828AFA9-6468-4481-9BA6-64C62E160DCA}"/>
          </ac:spMkLst>
        </pc:spChg>
      </pc:sldChg>
      <pc:sldChg chg="modSp add mod">
        <pc:chgData name="Nicole Antes" userId="21345f44-fa05-4684-8e0e-8a0a6eaf84eb" providerId="ADAL" clId="{E8C38671-23A5-4370-90A8-4A11947BDB8E}" dt="2023-01-30T13:13:24.696" v="6246" actId="20577"/>
        <pc:sldMkLst>
          <pc:docMk/>
          <pc:sldMk cId="3003101101" sldId="299"/>
        </pc:sldMkLst>
        <pc:spChg chg="mod">
          <ac:chgData name="Nicole Antes" userId="21345f44-fa05-4684-8e0e-8a0a6eaf84eb" providerId="ADAL" clId="{E8C38671-23A5-4370-90A8-4A11947BDB8E}" dt="2023-01-30T13:13:24.696" v="6246" actId="20577"/>
          <ac:spMkLst>
            <pc:docMk/>
            <pc:sldMk cId="3003101101" sldId="299"/>
            <ac:spMk id="2" creationId="{E00126F9-4053-4EB1-A792-FD6CC6926A0F}"/>
          </ac:spMkLst>
        </pc:spChg>
        <pc:spChg chg="mod">
          <ac:chgData name="Nicole Antes" userId="21345f44-fa05-4684-8e0e-8a0a6eaf84eb" providerId="ADAL" clId="{E8C38671-23A5-4370-90A8-4A11947BDB8E}" dt="2023-01-30T13:01:51.199" v="5707" actId="11"/>
          <ac:spMkLst>
            <pc:docMk/>
            <pc:sldMk cId="3003101101" sldId="299"/>
            <ac:spMk id="3" creationId="{E828AFA9-6468-4481-9BA6-64C62E160DCA}"/>
          </ac:spMkLst>
        </pc:spChg>
      </pc:sldChg>
      <pc:sldChg chg="modSp add mod ord modAnim">
        <pc:chgData name="Nicole Antes" userId="21345f44-fa05-4684-8e0e-8a0a6eaf84eb" providerId="ADAL" clId="{E8C38671-23A5-4370-90A8-4A11947BDB8E}" dt="2023-01-30T21:29:39.140" v="10059"/>
        <pc:sldMkLst>
          <pc:docMk/>
          <pc:sldMk cId="1666857153" sldId="300"/>
        </pc:sldMkLst>
        <pc:spChg chg="mod">
          <ac:chgData name="Nicole Antes" userId="21345f44-fa05-4684-8e0e-8a0a6eaf84eb" providerId="ADAL" clId="{E8C38671-23A5-4370-90A8-4A11947BDB8E}" dt="2023-01-30T14:49:08.221" v="8236" actId="404"/>
          <ac:spMkLst>
            <pc:docMk/>
            <pc:sldMk cId="1666857153" sldId="300"/>
            <ac:spMk id="5" creationId="{FF253472-BE3B-477D-B3EA-5E27E51FDA0D}"/>
          </ac:spMkLst>
        </pc:spChg>
      </pc:sldChg>
      <pc:sldChg chg="addSp delSp modSp new mod ord">
        <pc:chgData name="Nicole Antes" userId="21345f44-fa05-4684-8e0e-8a0a6eaf84eb" providerId="ADAL" clId="{E8C38671-23A5-4370-90A8-4A11947BDB8E}" dt="2023-01-30T20:29:24.051" v="9094"/>
        <pc:sldMkLst>
          <pc:docMk/>
          <pc:sldMk cId="696578074" sldId="301"/>
        </pc:sldMkLst>
        <pc:spChg chg="mod">
          <ac:chgData name="Nicole Antes" userId="21345f44-fa05-4684-8e0e-8a0a6eaf84eb" providerId="ADAL" clId="{E8C38671-23A5-4370-90A8-4A11947BDB8E}" dt="2023-01-30T13:35:27.512" v="6483" actId="20577"/>
          <ac:spMkLst>
            <pc:docMk/>
            <pc:sldMk cId="696578074" sldId="301"/>
            <ac:spMk id="2" creationId="{71F5DE73-C416-4AA8-9F6D-C627A0024271}"/>
          </ac:spMkLst>
        </pc:spChg>
        <pc:spChg chg="del">
          <ac:chgData name="Nicole Antes" userId="21345f44-fa05-4684-8e0e-8a0a6eaf84eb" providerId="ADAL" clId="{E8C38671-23A5-4370-90A8-4A11947BDB8E}" dt="2023-01-30T17:06:00.748" v="8498" actId="478"/>
          <ac:spMkLst>
            <pc:docMk/>
            <pc:sldMk cId="696578074" sldId="301"/>
            <ac:spMk id="3" creationId="{0DB48693-54A1-48C4-99CA-BAEFBF4FB496}"/>
          </ac:spMkLst>
        </pc:spChg>
        <pc:spChg chg="add mod">
          <ac:chgData name="Nicole Antes" userId="21345f44-fa05-4684-8e0e-8a0a6eaf84eb" providerId="ADAL" clId="{E8C38671-23A5-4370-90A8-4A11947BDB8E}" dt="2023-01-30T17:09:29.628" v="8529" actId="20577"/>
          <ac:spMkLst>
            <pc:docMk/>
            <pc:sldMk cId="696578074" sldId="301"/>
            <ac:spMk id="9" creationId="{AFD71DC2-2876-4C50-9E2C-29ACBE2CF312}"/>
          </ac:spMkLst>
        </pc:spChg>
        <pc:spChg chg="add mod">
          <ac:chgData name="Nicole Antes" userId="21345f44-fa05-4684-8e0e-8a0a6eaf84eb" providerId="ADAL" clId="{E8C38671-23A5-4370-90A8-4A11947BDB8E}" dt="2023-01-30T17:09:16.462" v="8526"/>
          <ac:spMkLst>
            <pc:docMk/>
            <pc:sldMk cId="696578074" sldId="301"/>
            <ac:spMk id="10" creationId="{C914BB81-FE94-4BB5-9FAC-FDD05DA8C39E}"/>
          </ac:spMkLst>
        </pc:spChg>
        <pc:spChg chg="add mod">
          <ac:chgData name="Nicole Antes" userId="21345f44-fa05-4684-8e0e-8a0a6eaf84eb" providerId="ADAL" clId="{E8C38671-23A5-4370-90A8-4A11947BDB8E}" dt="2023-01-30T17:11:30.690" v="8588" actId="6549"/>
          <ac:spMkLst>
            <pc:docMk/>
            <pc:sldMk cId="696578074" sldId="301"/>
            <ac:spMk id="11" creationId="{77F6BA3F-6236-40A1-B387-873A024790A5}"/>
          </ac:spMkLst>
        </pc:spChg>
        <pc:spChg chg="add mod">
          <ac:chgData name="Nicole Antes" userId="21345f44-fa05-4684-8e0e-8a0a6eaf84eb" providerId="ADAL" clId="{E8C38671-23A5-4370-90A8-4A11947BDB8E}" dt="2023-01-30T17:12:20.388" v="8679" actId="20577"/>
          <ac:spMkLst>
            <pc:docMk/>
            <pc:sldMk cId="696578074" sldId="301"/>
            <ac:spMk id="12" creationId="{2F3506C7-EF75-4A28-AEEB-17DE66ED23AC}"/>
          </ac:spMkLst>
        </pc:spChg>
        <pc:picChg chg="add mod">
          <ac:chgData name="Nicole Antes" userId="21345f44-fa05-4684-8e0e-8a0a6eaf84eb" providerId="ADAL" clId="{E8C38671-23A5-4370-90A8-4A11947BDB8E}" dt="2023-01-30T17:11:08.720" v="8533" actId="1076"/>
          <ac:picMkLst>
            <pc:docMk/>
            <pc:sldMk cId="696578074" sldId="301"/>
            <ac:picMk id="6" creationId="{D8EA8F75-23F2-4CEB-B7DF-2A735C7E86D0}"/>
          </ac:picMkLst>
        </pc:picChg>
        <pc:picChg chg="add mod">
          <ac:chgData name="Nicole Antes" userId="21345f44-fa05-4684-8e0e-8a0a6eaf84eb" providerId="ADAL" clId="{E8C38671-23A5-4370-90A8-4A11947BDB8E}" dt="2023-01-30T17:11:04.226" v="8531" actId="1076"/>
          <ac:picMkLst>
            <pc:docMk/>
            <pc:sldMk cId="696578074" sldId="301"/>
            <ac:picMk id="8" creationId="{137076C6-8DD4-4386-9B0A-EA93B01AE7C5}"/>
          </ac:picMkLst>
        </pc:picChg>
      </pc:sldChg>
      <pc:sldChg chg="addSp delSp modSp new mod">
        <pc:chgData name="Nicole Antes" userId="21345f44-fa05-4684-8e0e-8a0a6eaf84eb" providerId="ADAL" clId="{E8C38671-23A5-4370-90A8-4A11947BDB8E}" dt="2023-01-30T15:21:48.093" v="8497" actId="20577"/>
        <pc:sldMkLst>
          <pc:docMk/>
          <pc:sldMk cId="1117708099" sldId="302"/>
        </pc:sldMkLst>
        <pc:spChg chg="mod">
          <ac:chgData name="Nicole Antes" userId="21345f44-fa05-4684-8e0e-8a0a6eaf84eb" providerId="ADAL" clId="{E8C38671-23A5-4370-90A8-4A11947BDB8E}" dt="2023-01-30T13:35:38.168" v="6496" actId="20577"/>
          <ac:spMkLst>
            <pc:docMk/>
            <pc:sldMk cId="1117708099" sldId="302"/>
            <ac:spMk id="2" creationId="{30966674-A14D-4CD4-B0D6-489116AFFB16}"/>
          </ac:spMkLst>
        </pc:spChg>
        <pc:spChg chg="del">
          <ac:chgData name="Nicole Antes" userId="21345f44-fa05-4684-8e0e-8a0a6eaf84eb" providerId="ADAL" clId="{E8C38671-23A5-4370-90A8-4A11947BDB8E}" dt="2023-01-30T15:06:11.142" v="8308" actId="478"/>
          <ac:spMkLst>
            <pc:docMk/>
            <pc:sldMk cId="1117708099" sldId="302"/>
            <ac:spMk id="3" creationId="{BA02138D-E694-4D6C-A648-D3639430F187}"/>
          </ac:spMkLst>
        </pc:spChg>
        <pc:spChg chg="add mod">
          <ac:chgData name="Nicole Antes" userId="21345f44-fa05-4684-8e0e-8a0a6eaf84eb" providerId="ADAL" clId="{E8C38671-23A5-4370-90A8-4A11947BDB8E}" dt="2023-01-30T15:20:25.913" v="8390" actId="20577"/>
          <ac:spMkLst>
            <pc:docMk/>
            <pc:sldMk cId="1117708099" sldId="302"/>
            <ac:spMk id="7" creationId="{E2B1DD04-7554-4C02-8B3D-CE6F1B92DF96}"/>
          </ac:spMkLst>
        </pc:spChg>
        <pc:spChg chg="add mod">
          <ac:chgData name="Nicole Antes" userId="21345f44-fa05-4684-8e0e-8a0a6eaf84eb" providerId="ADAL" clId="{E8C38671-23A5-4370-90A8-4A11947BDB8E}" dt="2023-01-30T15:07:30.498" v="8354" actId="20577"/>
          <ac:spMkLst>
            <pc:docMk/>
            <pc:sldMk cId="1117708099" sldId="302"/>
            <ac:spMk id="8" creationId="{8FAF30AF-86AD-4BF3-9D36-DDFE20B77CBF}"/>
          </ac:spMkLst>
        </pc:spChg>
        <pc:spChg chg="add mod">
          <ac:chgData name="Nicole Antes" userId="21345f44-fa05-4684-8e0e-8a0a6eaf84eb" providerId="ADAL" clId="{E8C38671-23A5-4370-90A8-4A11947BDB8E}" dt="2023-01-30T15:19:00.569" v="8374" actId="20577"/>
          <ac:spMkLst>
            <pc:docMk/>
            <pc:sldMk cId="1117708099" sldId="302"/>
            <ac:spMk id="11" creationId="{2BDB1DA7-F267-4FF9-AE06-2F4FD793CE91}"/>
          </ac:spMkLst>
        </pc:spChg>
        <pc:spChg chg="add mod">
          <ac:chgData name="Nicole Antes" userId="21345f44-fa05-4684-8e0e-8a0a6eaf84eb" providerId="ADAL" clId="{E8C38671-23A5-4370-90A8-4A11947BDB8E}" dt="2023-01-30T15:20:19.921" v="8389" actId="20577"/>
          <ac:spMkLst>
            <pc:docMk/>
            <pc:sldMk cId="1117708099" sldId="302"/>
            <ac:spMk id="12" creationId="{94CF7D4F-4E9C-49A1-BA83-45E343997724}"/>
          </ac:spMkLst>
        </pc:spChg>
        <pc:spChg chg="add mod">
          <ac:chgData name="Nicole Antes" userId="21345f44-fa05-4684-8e0e-8a0a6eaf84eb" providerId="ADAL" clId="{E8C38671-23A5-4370-90A8-4A11947BDB8E}" dt="2023-01-30T15:21:08.164" v="8464" actId="404"/>
          <ac:spMkLst>
            <pc:docMk/>
            <pc:sldMk cId="1117708099" sldId="302"/>
            <ac:spMk id="13" creationId="{844C98B7-2A3F-48DF-9A08-FEE4F446B354}"/>
          </ac:spMkLst>
        </pc:spChg>
        <pc:spChg chg="add mod">
          <ac:chgData name="Nicole Antes" userId="21345f44-fa05-4684-8e0e-8a0a6eaf84eb" providerId="ADAL" clId="{E8C38671-23A5-4370-90A8-4A11947BDB8E}" dt="2023-01-30T15:21:48.093" v="8497" actId="20577"/>
          <ac:spMkLst>
            <pc:docMk/>
            <pc:sldMk cId="1117708099" sldId="302"/>
            <ac:spMk id="14" creationId="{FB498EFA-988F-47E7-8C20-448ED86BC96D}"/>
          </ac:spMkLst>
        </pc:spChg>
        <pc:picChg chg="add mod">
          <ac:chgData name="Nicole Antes" userId="21345f44-fa05-4684-8e0e-8a0a6eaf84eb" providerId="ADAL" clId="{E8C38671-23A5-4370-90A8-4A11947BDB8E}" dt="2023-01-30T15:18:33.732" v="8361" actId="14100"/>
          <ac:picMkLst>
            <pc:docMk/>
            <pc:sldMk cId="1117708099" sldId="302"/>
            <ac:picMk id="6" creationId="{6C04B4D7-F0DC-48F6-BF18-5E560B8E282A}"/>
          </ac:picMkLst>
        </pc:picChg>
        <pc:picChg chg="add mod">
          <ac:chgData name="Nicole Antes" userId="21345f44-fa05-4684-8e0e-8a0a6eaf84eb" providerId="ADAL" clId="{E8C38671-23A5-4370-90A8-4A11947BDB8E}" dt="2023-01-30T15:19:41.820" v="8379" actId="1076"/>
          <ac:picMkLst>
            <pc:docMk/>
            <pc:sldMk cId="1117708099" sldId="302"/>
            <ac:picMk id="10" creationId="{E05EBF13-9ACB-4AB0-B592-A55A7A8D8106}"/>
          </ac:picMkLst>
        </pc:picChg>
      </pc:sldChg>
      <pc:sldChg chg="modSp new del mod">
        <pc:chgData name="Nicole Antes" userId="21345f44-fa05-4684-8e0e-8a0a6eaf84eb" providerId="ADAL" clId="{E8C38671-23A5-4370-90A8-4A11947BDB8E}" dt="2023-01-30T17:15:34.554" v="8823" actId="47"/>
        <pc:sldMkLst>
          <pc:docMk/>
          <pc:sldMk cId="327362944" sldId="303"/>
        </pc:sldMkLst>
        <pc:spChg chg="mod">
          <ac:chgData name="Nicole Antes" userId="21345f44-fa05-4684-8e0e-8a0a6eaf84eb" providerId="ADAL" clId="{E8C38671-23A5-4370-90A8-4A11947BDB8E}" dt="2023-01-30T13:35:51.175" v="6530" actId="20577"/>
          <ac:spMkLst>
            <pc:docMk/>
            <pc:sldMk cId="327362944" sldId="303"/>
            <ac:spMk id="2" creationId="{5419388F-5C71-405C-9356-F354525D1743}"/>
          </ac:spMkLst>
        </pc:spChg>
      </pc:sldChg>
      <pc:sldChg chg="addSp modSp new mod ord">
        <pc:chgData name="Nicole Antes" userId="21345f44-fa05-4684-8e0e-8a0a6eaf84eb" providerId="ADAL" clId="{E8C38671-23A5-4370-90A8-4A11947BDB8E}" dt="2023-01-30T20:58:22.072" v="9560" actId="20577"/>
        <pc:sldMkLst>
          <pc:docMk/>
          <pc:sldMk cId="3241814848" sldId="304"/>
        </pc:sldMkLst>
        <pc:spChg chg="mod">
          <ac:chgData name="Nicole Antes" userId="21345f44-fa05-4684-8e0e-8a0a6eaf84eb" providerId="ADAL" clId="{E8C38671-23A5-4370-90A8-4A11947BDB8E}" dt="2023-01-30T13:36:04.546" v="6547" actId="20577"/>
          <ac:spMkLst>
            <pc:docMk/>
            <pc:sldMk cId="3241814848" sldId="304"/>
            <ac:spMk id="2" creationId="{A376C83F-7555-4976-AA73-11801935834B}"/>
          </ac:spMkLst>
        </pc:spChg>
        <pc:spChg chg="mod">
          <ac:chgData name="Nicole Antes" userId="21345f44-fa05-4684-8e0e-8a0a6eaf84eb" providerId="ADAL" clId="{E8C38671-23A5-4370-90A8-4A11947BDB8E}" dt="2023-01-30T20:58:22.072" v="9560" actId="20577"/>
          <ac:spMkLst>
            <pc:docMk/>
            <pc:sldMk cId="3241814848" sldId="304"/>
            <ac:spMk id="3" creationId="{B13DCEAB-9D8B-4DA3-9EED-E4CC0716648D}"/>
          </ac:spMkLst>
        </pc:spChg>
        <pc:picChg chg="add mod">
          <ac:chgData name="Nicole Antes" userId="21345f44-fa05-4684-8e0e-8a0a6eaf84eb" providerId="ADAL" clId="{E8C38671-23A5-4370-90A8-4A11947BDB8E}" dt="2023-01-30T20:56:35.294" v="9533" actId="1076"/>
          <ac:picMkLst>
            <pc:docMk/>
            <pc:sldMk cId="3241814848" sldId="304"/>
            <ac:picMk id="6" creationId="{301B5830-FB9E-4675-87BE-4DFB43E1013A}"/>
          </ac:picMkLst>
        </pc:picChg>
        <pc:picChg chg="add mod">
          <ac:chgData name="Nicole Antes" userId="21345f44-fa05-4684-8e0e-8a0a6eaf84eb" providerId="ADAL" clId="{E8C38671-23A5-4370-90A8-4A11947BDB8E}" dt="2023-01-30T20:57:13.177" v="9537" actId="1076"/>
          <ac:picMkLst>
            <pc:docMk/>
            <pc:sldMk cId="3241814848" sldId="304"/>
            <ac:picMk id="8" creationId="{377A2CBB-1102-4F40-88FD-BAA9652D3916}"/>
          </ac:picMkLst>
        </pc:picChg>
        <pc:picChg chg="add mod">
          <ac:chgData name="Nicole Antes" userId="21345f44-fa05-4684-8e0e-8a0a6eaf84eb" providerId="ADAL" clId="{E8C38671-23A5-4370-90A8-4A11947BDB8E}" dt="2023-01-30T20:58:04.405" v="9544" actId="1076"/>
          <ac:picMkLst>
            <pc:docMk/>
            <pc:sldMk cId="3241814848" sldId="304"/>
            <ac:picMk id="12" creationId="{E8925455-1D93-48EC-B4A4-A6D601EDCD97}"/>
          </ac:picMkLst>
        </pc:picChg>
        <pc:cxnChg chg="add mod">
          <ac:chgData name="Nicole Antes" userId="21345f44-fa05-4684-8e0e-8a0a6eaf84eb" providerId="ADAL" clId="{E8C38671-23A5-4370-90A8-4A11947BDB8E}" dt="2023-01-30T20:57:27.166" v="9539" actId="1582"/>
          <ac:cxnSpMkLst>
            <pc:docMk/>
            <pc:sldMk cId="3241814848" sldId="304"/>
            <ac:cxnSpMk id="10" creationId="{1E2BFDB1-16F9-4A62-A3CA-61BA488FA414}"/>
          </ac:cxnSpMkLst>
        </pc:cxnChg>
      </pc:sldChg>
      <pc:sldChg chg="addSp delSp modSp new mod ord">
        <pc:chgData name="Nicole Antes" userId="21345f44-fa05-4684-8e0e-8a0a6eaf84eb" providerId="ADAL" clId="{E8C38671-23A5-4370-90A8-4A11947BDB8E}" dt="2023-01-30T20:29:28.018" v="9096"/>
        <pc:sldMkLst>
          <pc:docMk/>
          <pc:sldMk cId="3224543746" sldId="305"/>
        </pc:sldMkLst>
        <pc:spChg chg="mod">
          <ac:chgData name="Nicole Antes" userId="21345f44-fa05-4684-8e0e-8a0a6eaf84eb" providerId="ADAL" clId="{E8C38671-23A5-4370-90A8-4A11947BDB8E}" dt="2023-01-30T13:41:02.742" v="6938" actId="313"/>
          <ac:spMkLst>
            <pc:docMk/>
            <pc:sldMk cId="3224543746" sldId="305"/>
            <ac:spMk id="2" creationId="{1E34B04D-7EC7-4645-BBF1-7378BA3FE119}"/>
          </ac:spMkLst>
        </pc:spChg>
        <pc:spChg chg="del">
          <ac:chgData name="Nicole Antes" userId="21345f44-fa05-4684-8e0e-8a0a6eaf84eb" providerId="ADAL" clId="{E8C38671-23A5-4370-90A8-4A11947BDB8E}" dt="2023-01-30T13:45:38.124" v="6939" actId="478"/>
          <ac:spMkLst>
            <pc:docMk/>
            <pc:sldMk cId="3224543746" sldId="305"/>
            <ac:spMk id="3" creationId="{2C6DE115-0BE6-4844-9C91-22C40CC9BE3F}"/>
          </ac:spMkLst>
        </pc:spChg>
        <pc:spChg chg="add mod">
          <ac:chgData name="Nicole Antes" userId="21345f44-fa05-4684-8e0e-8a0a6eaf84eb" providerId="ADAL" clId="{E8C38671-23A5-4370-90A8-4A11947BDB8E}" dt="2023-01-30T14:31:47.433" v="7299" actId="108"/>
          <ac:spMkLst>
            <pc:docMk/>
            <pc:sldMk cId="3224543746" sldId="305"/>
            <ac:spMk id="7" creationId="{49CFBB65-E580-44D4-AFFD-1DBF5E5A28B4}"/>
          </ac:spMkLst>
        </pc:spChg>
        <pc:spChg chg="add mod">
          <ac:chgData name="Nicole Antes" userId="21345f44-fa05-4684-8e0e-8a0a6eaf84eb" providerId="ADAL" clId="{E8C38671-23A5-4370-90A8-4A11947BDB8E}" dt="2023-01-30T17:14:49.747" v="8820" actId="20577"/>
          <ac:spMkLst>
            <pc:docMk/>
            <pc:sldMk cId="3224543746" sldId="305"/>
            <ac:spMk id="8" creationId="{D5529C78-29AE-480C-8F1C-2F1A9FEF6668}"/>
          </ac:spMkLst>
        </pc:spChg>
        <pc:picChg chg="add mod">
          <ac:chgData name="Nicole Antes" userId="21345f44-fa05-4684-8e0e-8a0a6eaf84eb" providerId="ADAL" clId="{E8C38671-23A5-4370-90A8-4A11947BDB8E}" dt="2023-01-30T17:12:36.002" v="8681" actId="1076"/>
          <ac:picMkLst>
            <pc:docMk/>
            <pc:sldMk cId="3224543746" sldId="305"/>
            <ac:picMk id="6" creationId="{61EA2190-3A47-495E-9695-EF1A0A7B7C18}"/>
          </ac:picMkLst>
        </pc:picChg>
      </pc:sldChg>
      <pc:sldChg chg="modSp new del mod">
        <pc:chgData name="Nicole Antes" userId="21345f44-fa05-4684-8e0e-8a0a6eaf84eb" providerId="ADAL" clId="{E8C38671-23A5-4370-90A8-4A11947BDB8E}" dt="2023-01-30T14:44:59.055" v="8138" actId="680"/>
        <pc:sldMkLst>
          <pc:docMk/>
          <pc:sldMk cId="2484128863" sldId="306"/>
        </pc:sldMkLst>
        <pc:spChg chg="mod">
          <ac:chgData name="Nicole Antes" userId="21345f44-fa05-4684-8e0e-8a0a6eaf84eb" providerId="ADAL" clId="{E8C38671-23A5-4370-90A8-4A11947BDB8E}" dt="2023-01-30T14:44:58.508" v="8137"/>
          <ac:spMkLst>
            <pc:docMk/>
            <pc:sldMk cId="2484128863" sldId="306"/>
            <ac:spMk id="2" creationId="{6E455E3E-A806-4AB4-BC6B-02EB79F67C2C}"/>
          </ac:spMkLst>
        </pc:spChg>
      </pc:sldChg>
      <pc:sldChg chg="modSp add mod modAnim modNotesTx">
        <pc:chgData name="Nicole Antes" userId="21345f44-fa05-4684-8e0e-8a0a6eaf84eb" providerId="ADAL" clId="{E8C38671-23A5-4370-90A8-4A11947BDB8E}" dt="2023-01-31T08:57:16.678" v="11315" actId="20577"/>
        <pc:sldMkLst>
          <pc:docMk/>
          <pc:sldMk cId="3500758889" sldId="306"/>
        </pc:sldMkLst>
        <pc:spChg chg="mod">
          <ac:chgData name="Nicole Antes" userId="21345f44-fa05-4684-8e0e-8a0a6eaf84eb" providerId="ADAL" clId="{E8C38671-23A5-4370-90A8-4A11947BDB8E}" dt="2023-01-30T14:45:14.617" v="8159" actId="20577"/>
          <ac:spMkLst>
            <pc:docMk/>
            <pc:sldMk cId="3500758889" sldId="306"/>
            <ac:spMk id="2" creationId="{5B757C11-F579-4181-872C-9FD3BE40BF4E}"/>
          </ac:spMkLst>
        </pc:spChg>
        <pc:spChg chg="mod">
          <ac:chgData name="Nicole Antes" userId="21345f44-fa05-4684-8e0e-8a0a6eaf84eb" providerId="ADAL" clId="{E8C38671-23A5-4370-90A8-4A11947BDB8E}" dt="2023-01-31T08:56:32.706" v="11214" actId="20577"/>
          <ac:spMkLst>
            <pc:docMk/>
            <pc:sldMk cId="3500758889" sldId="306"/>
            <ac:spMk id="3" creationId="{60535738-1D3C-4734-8DD9-6221CE7685F4}"/>
          </ac:spMkLst>
        </pc:spChg>
      </pc:sldChg>
      <pc:sldChg chg="modSp new mod">
        <pc:chgData name="Nicole Antes" userId="21345f44-fa05-4684-8e0e-8a0a6eaf84eb" providerId="ADAL" clId="{E8C38671-23A5-4370-90A8-4A11947BDB8E}" dt="2023-01-30T17:30:30.645" v="8962" actId="20577"/>
        <pc:sldMkLst>
          <pc:docMk/>
          <pc:sldMk cId="2952613413" sldId="307"/>
        </pc:sldMkLst>
        <pc:spChg chg="mod">
          <ac:chgData name="Nicole Antes" userId="21345f44-fa05-4684-8e0e-8a0a6eaf84eb" providerId="ADAL" clId="{E8C38671-23A5-4370-90A8-4A11947BDB8E}" dt="2023-01-30T17:24:22.601" v="8863" actId="20577"/>
          <ac:spMkLst>
            <pc:docMk/>
            <pc:sldMk cId="2952613413" sldId="307"/>
            <ac:spMk id="2" creationId="{2B567441-497E-4DE8-BA61-86B3426C221C}"/>
          </ac:spMkLst>
        </pc:spChg>
        <pc:spChg chg="mod">
          <ac:chgData name="Nicole Antes" userId="21345f44-fa05-4684-8e0e-8a0a6eaf84eb" providerId="ADAL" clId="{E8C38671-23A5-4370-90A8-4A11947BDB8E}" dt="2023-01-30T17:30:30.645" v="8962" actId="20577"/>
          <ac:spMkLst>
            <pc:docMk/>
            <pc:sldMk cId="2952613413" sldId="307"/>
            <ac:spMk id="3" creationId="{0A863B4A-50F8-4388-B537-AD34C060A493}"/>
          </ac:spMkLst>
        </pc:spChg>
      </pc:sldChg>
      <pc:sldChg chg="addSp delSp modSp new del mod">
        <pc:chgData name="Nicole Antes" userId="21345f44-fa05-4684-8e0e-8a0a6eaf84eb" providerId="ADAL" clId="{E8C38671-23A5-4370-90A8-4A11947BDB8E}" dt="2023-01-30T20:38:54.752" v="9253" actId="47"/>
        <pc:sldMkLst>
          <pc:docMk/>
          <pc:sldMk cId="1466501014" sldId="308"/>
        </pc:sldMkLst>
        <pc:spChg chg="mod">
          <ac:chgData name="Nicole Antes" userId="21345f44-fa05-4684-8e0e-8a0a6eaf84eb" providerId="ADAL" clId="{E8C38671-23A5-4370-90A8-4A11947BDB8E}" dt="2023-01-30T20:32:55.251" v="9128" actId="20577"/>
          <ac:spMkLst>
            <pc:docMk/>
            <pc:sldMk cId="1466501014" sldId="308"/>
            <ac:spMk id="2" creationId="{6C6C5120-FE00-4C44-BD00-312BC14AB90E}"/>
          </ac:spMkLst>
        </pc:spChg>
        <pc:spChg chg="del">
          <ac:chgData name="Nicole Antes" userId="21345f44-fa05-4684-8e0e-8a0a6eaf84eb" providerId="ADAL" clId="{E8C38671-23A5-4370-90A8-4A11947BDB8E}" dt="2023-01-30T20:32:33.799" v="9097" actId="931"/>
          <ac:spMkLst>
            <pc:docMk/>
            <pc:sldMk cId="1466501014" sldId="308"/>
            <ac:spMk id="3" creationId="{CC282A2D-C4AB-465B-B8E0-27FA909D8525}"/>
          </ac:spMkLst>
        </pc:spChg>
        <pc:picChg chg="add mod">
          <ac:chgData name="Nicole Antes" userId="21345f44-fa05-4684-8e0e-8a0a6eaf84eb" providerId="ADAL" clId="{E8C38671-23A5-4370-90A8-4A11947BDB8E}" dt="2023-01-30T20:33:30.972" v="9131" actId="1076"/>
          <ac:picMkLst>
            <pc:docMk/>
            <pc:sldMk cId="1466501014" sldId="308"/>
            <ac:picMk id="6" creationId="{5650BF8B-0778-465D-9A92-20FA9820C48A}"/>
          </ac:picMkLst>
        </pc:picChg>
      </pc:sldChg>
      <pc:sldChg chg="addSp delSp modSp new mod modAnim">
        <pc:chgData name="Nicole Antes" userId="21345f44-fa05-4684-8e0e-8a0a6eaf84eb" providerId="ADAL" clId="{E8C38671-23A5-4370-90A8-4A11947BDB8E}" dt="2023-01-30T21:32:04.232" v="10085" actId="313"/>
        <pc:sldMkLst>
          <pc:docMk/>
          <pc:sldMk cId="4029950713" sldId="309"/>
        </pc:sldMkLst>
        <pc:spChg chg="mod">
          <ac:chgData name="Nicole Antes" userId="21345f44-fa05-4684-8e0e-8a0a6eaf84eb" providerId="ADAL" clId="{E8C38671-23A5-4370-90A8-4A11947BDB8E}" dt="2023-01-30T20:38:15.029" v="9180" actId="6549"/>
          <ac:spMkLst>
            <pc:docMk/>
            <pc:sldMk cId="4029950713" sldId="309"/>
            <ac:spMk id="2" creationId="{F3B7E801-8564-4F81-9E0D-BF25A168D507}"/>
          </ac:spMkLst>
        </pc:spChg>
        <pc:spChg chg="del">
          <ac:chgData name="Nicole Antes" userId="21345f44-fa05-4684-8e0e-8a0a6eaf84eb" providerId="ADAL" clId="{E8C38671-23A5-4370-90A8-4A11947BDB8E}" dt="2023-01-30T20:38:00.373" v="9143" actId="478"/>
          <ac:spMkLst>
            <pc:docMk/>
            <pc:sldMk cId="4029950713" sldId="309"/>
            <ac:spMk id="3" creationId="{4F46519C-6566-4EBF-BF26-ADDC8E84052D}"/>
          </ac:spMkLst>
        </pc:spChg>
        <pc:spChg chg="add mod">
          <ac:chgData name="Nicole Antes" userId="21345f44-fa05-4684-8e0e-8a0a6eaf84eb" providerId="ADAL" clId="{E8C38671-23A5-4370-90A8-4A11947BDB8E}" dt="2023-01-30T21:32:04.232" v="10085" actId="313"/>
          <ac:spMkLst>
            <pc:docMk/>
            <pc:sldMk cId="4029950713" sldId="309"/>
            <ac:spMk id="9" creationId="{2239FEC9-03EF-4249-A1F5-3B695080222F}"/>
          </ac:spMkLst>
        </pc:spChg>
        <pc:picChg chg="add mod">
          <ac:chgData name="Nicole Antes" userId="21345f44-fa05-4684-8e0e-8a0a6eaf84eb" providerId="ADAL" clId="{E8C38671-23A5-4370-90A8-4A11947BDB8E}" dt="2023-01-30T20:37:44.315" v="9142" actId="931"/>
          <ac:picMkLst>
            <pc:docMk/>
            <pc:sldMk cId="4029950713" sldId="309"/>
            <ac:picMk id="6" creationId="{E600CEEC-0790-475D-A27E-A61E202407B7}"/>
          </ac:picMkLst>
        </pc:picChg>
        <pc:picChg chg="add mod">
          <ac:chgData name="Nicole Antes" userId="21345f44-fa05-4684-8e0e-8a0a6eaf84eb" providerId="ADAL" clId="{E8C38671-23A5-4370-90A8-4A11947BDB8E}" dt="2023-01-30T20:37:44.315" v="9142" actId="931"/>
          <ac:picMkLst>
            <pc:docMk/>
            <pc:sldMk cId="4029950713" sldId="309"/>
            <ac:picMk id="8" creationId="{BF705CF4-FBA6-42B4-90BE-A28A39BEFA56}"/>
          </ac:picMkLst>
        </pc:picChg>
      </pc:sldChg>
      <pc:sldChg chg="modSp new mod">
        <pc:chgData name="Nicole Antes" userId="21345f44-fa05-4684-8e0e-8a0a6eaf84eb" providerId="ADAL" clId="{E8C38671-23A5-4370-90A8-4A11947BDB8E}" dt="2023-01-30T21:14:49.139" v="10056" actId="20577"/>
        <pc:sldMkLst>
          <pc:docMk/>
          <pc:sldMk cId="794703404" sldId="310"/>
        </pc:sldMkLst>
        <pc:spChg chg="mod">
          <ac:chgData name="Nicole Antes" userId="21345f44-fa05-4684-8e0e-8a0a6eaf84eb" providerId="ADAL" clId="{E8C38671-23A5-4370-90A8-4A11947BDB8E}" dt="2023-01-30T21:14:31.241" v="9999" actId="20577"/>
          <ac:spMkLst>
            <pc:docMk/>
            <pc:sldMk cId="794703404" sldId="310"/>
            <ac:spMk id="2" creationId="{80B46EE3-2794-477A-B312-80BE932B4E8B}"/>
          </ac:spMkLst>
        </pc:spChg>
        <pc:spChg chg="mod">
          <ac:chgData name="Nicole Antes" userId="21345f44-fa05-4684-8e0e-8a0a6eaf84eb" providerId="ADAL" clId="{E8C38671-23A5-4370-90A8-4A11947BDB8E}" dt="2023-01-30T21:14:49.139" v="10056" actId="20577"/>
          <ac:spMkLst>
            <pc:docMk/>
            <pc:sldMk cId="794703404" sldId="310"/>
            <ac:spMk id="3" creationId="{D920F548-C80B-4AD4-9BAD-3860251A5588}"/>
          </ac:spMkLst>
        </pc:spChg>
      </pc:sldChg>
      <pc:sldChg chg="delSp add mod">
        <pc:chgData name="Nicole Antes" userId="21345f44-fa05-4684-8e0e-8a0a6eaf84eb" providerId="ADAL" clId="{E8C38671-23A5-4370-90A8-4A11947BDB8E}" dt="2023-01-30T21:15:28.423" v="10058" actId="478"/>
        <pc:sldMkLst>
          <pc:docMk/>
          <pc:sldMk cId="753857759" sldId="311"/>
        </pc:sldMkLst>
        <pc:spChg chg="del">
          <ac:chgData name="Nicole Antes" userId="21345f44-fa05-4684-8e0e-8a0a6eaf84eb" providerId="ADAL" clId="{E8C38671-23A5-4370-90A8-4A11947BDB8E}" dt="2023-01-30T21:15:28.423" v="10058" actId="478"/>
          <ac:spMkLst>
            <pc:docMk/>
            <pc:sldMk cId="753857759" sldId="311"/>
            <ac:spMk id="5" creationId="{25CFB21E-732A-448B-BEA8-E4A525F3645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AD3E9-1C4C-4E42-B183-ABBEF94DDC4C}" type="datetime1">
              <a:rPr lang="de-DE" smtClean="0"/>
              <a:t>25.01.2023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0D51E-4EC1-404C-9F5B-DC375C9361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0872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34A81-6257-DB4D-9782-780D0BA42E45}" type="datetime1">
              <a:rPr lang="de-DE" smtClean="0"/>
              <a:t>25.01.2023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EBF64-3089-514C-BC82-AAB8C63B95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0239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BF64-3089-514C-BC82-AAB8C63B951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90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Andreea</a:t>
            </a:r>
            <a:r>
              <a:rPr lang="en-US" dirty="0"/>
              <a:t> as inspiration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BF64-3089-514C-BC82-AAB8C63B951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205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/>
              <a:t>Truth bias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BF64-3089-514C-BC82-AAB8C63B951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7697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Item and source memory are mediated at least in part by different processes during encoding </a:t>
            </a:r>
          </a:p>
          <a:p>
            <a:r>
              <a:rPr lang="en-US" dirty="0"/>
              <a:t>Traditionally additional source is seen as enhancing memory about information – contextual information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BF64-3089-514C-BC82-AAB8C63B951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994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Memory performance high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difference in memory performance in the control condition between true and false sentences,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t(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65) = -0.16,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.877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Overall memory performance between the conditions did not differ,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χ</a:t>
            </a:r>
            <a:r>
              <a:rPr lang="en-US" i="1" baseline="30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(2) = 5.42,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.07.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BF64-3089-514C-BC82-AAB8C63B951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13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three-time interaction between classification, condition, and veracity,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χ</a:t>
            </a:r>
            <a:r>
              <a:rPr lang="en-US" i="1" baseline="30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(2) = 2.15,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.341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BF64-3089-514C-BC82-AAB8C63B951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6454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three-time interaction between classification, condition, and veracity,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χ</a:t>
            </a:r>
            <a:r>
              <a:rPr lang="en-US" i="1" baseline="30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(2) = 2.15,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.341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BF64-3089-514C-BC82-AAB8C63B951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2401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Cartesian model: true and false are stored with tags, while </a:t>
            </a:r>
            <a:r>
              <a:rPr lang="en-US" dirty="0" err="1"/>
              <a:t>spinozan</a:t>
            </a:r>
            <a:r>
              <a:rPr lang="en-US" dirty="0"/>
              <a:t> model stores only false information with additional tag</a:t>
            </a:r>
          </a:p>
          <a:p>
            <a:r>
              <a:rPr lang="en-US" dirty="0"/>
              <a:t>Dual-recollection theory: comprehension approach: distinction between conscious reinstatement of contextual information and the conscious reinstatement of target events per </a:t>
            </a:r>
          </a:p>
          <a:p>
            <a:r>
              <a:rPr lang="en-US" dirty="0"/>
              <a:t> - two distinct processing that lead to distinct episodic representations: ground/part information and figure/whole information </a:t>
            </a:r>
            <a:r>
              <a:rPr lang="en-US" dirty="0">
                <a:sym typeface="Wingdings" panose="05000000000000000000" pitchFamily="2" charset="2"/>
              </a:rPr>
              <a:t> target stimulus is a whole/figure information, whereas contextual details are ground/part information </a:t>
            </a:r>
            <a:endParaRPr lang="en-US" dirty="0"/>
          </a:p>
          <a:p>
            <a:r>
              <a:rPr lang="en-US" dirty="0"/>
              <a:t>Richter et al. (2009) People use knowledge in a fast and nonstrategic way – this validation process of incoming information is a companion of comprehension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BF64-3089-514C-BC82-AAB8C63B951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257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7EBF64-3089-514C-BC82-AAB8C63B951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501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iwm_logo_rgb-weis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2" t="65472"/>
          <a:stretch/>
        </p:blipFill>
        <p:spPr>
          <a:xfrm>
            <a:off x="6736231" y="5033211"/>
            <a:ext cx="1861535" cy="465188"/>
          </a:xfrm>
          <a:prstGeom prst="rect">
            <a:avLst/>
          </a:prstGeom>
        </p:spPr>
      </p:pic>
      <p:pic>
        <p:nvPicPr>
          <p:cNvPr id="7" name="Bild 6" descr="iwm_logo_rgb-keinzusatz-weis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4"/>
          <a:stretch/>
        </p:blipFill>
        <p:spPr>
          <a:xfrm>
            <a:off x="3328146" y="2264305"/>
            <a:ext cx="5815854" cy="225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4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409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oran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00519" y="4434833"/>
            <a:ext cx="8598993" cy="794064"/>
          </a:xfrm>
        </p:spPr>
        <p:txBody>
          <a:bodyPr wrap="square" bIns="0" anchor="b" anchorCtr="0">
            <a:spAutoFit/>
          </a:bodyPr>
          <a:lstStyle>
            <a:lvl1pPr algn="l">
              <a:lnSpc>
                <a:spcPct val="90000"/>
              </a:lnSpc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47847" y="5259931"/>
            <a:ext cx="8551665" cy="1358457"/>
          </a:xfrm>
        </p:spPr>
        <p:txBody>
          <a:bodyPr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</a:t>
            </a:r>
          </a:p>
        </p:txBody>
      </p:sp>
      <p:pic>
        <p:nvPicPr>
          <p:cNvPr id="5" name="Bild 4" descr="iwm_logo_rgb-weis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378968"/>
            <a:ext cx="2340356" cy="857215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6728" y="579437"/>
            <a:ext cx="5257876" cy="54071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Ort / Veranstaltung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6728" y="182582"/>
            <a:ext cx="2632372" cy="39685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42770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/>
          <a:srcRect l="8745" r="3352" b="1231"/>
          <a:stretch/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0519" y="4115651"/>
            <a:ext cx="8598993" cy="747897"/>
          </a:xfrm>
        </p:spPr>
        <p:txBody>
          <a:bodyPr tIns="0" rIns="0" bIns="0" anchor="b" anchorCtr="0">
            <a:spAutoFit/>
          </a:bodyPr>
          <a:lstStyle>
            <a:lvl1pPr algn="l">
              <a:lnSpc>
                <a:spcPct val="90000"/>
              </a:lnSpc>
              <a:defRPr sz="5400" b="1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39959" y="5299372"/>
            <a:ext cx="8559553" cy="711200"/>
          </a:xfrm>
        </p:spPr>
        <p:txBody>
          <a:bodyPr tIns="0" rIns="0" bIns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</a:t>
            </a:r>
          </a:p>
        </p:txBody>
      </p:sp>
      <p:pic>
        <p:nvPicPr>
          <p:cNvPr id="8" name="Bild 7" descr="iwm_logo_rgb-neu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14" y="358546"/>
            <a:ext cx="2370083" cy="914769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6728" y="579437"/>
            <a:ext cx="5257876" cy="54071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Ort / Veranstaltung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0229" y="245687"/>
            <a:ext cx="1928410" cy="29829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3789672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ehrere Vortragen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iwm_logo_rgb-weis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378968"/>
            <a:ext cx="2340356" cy="857215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6728" y="579437"/>
            <a:ext cx="5257876" cy="54071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Ort / Veranstaltung</a:t>
            </a:r>
          </a:p>
        </p:txBody>
      </p:sp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200519" y="3681758"/>
            <a:ext cx="8598993" cy="710964"/>
          </a:xfrm>
        </p:spPr>
        <p:txBody>
          <a:bodyPr wrap="square" bIns="0" anchor="b" anchorCtr="0">
            <a:spAutoFit/>
          </a:bodyPr>
          <a:lstStyle>
            <a:lvl1pPr algn="l">
              <a:lnSpc>
                <a:spcPct val="90000"/>
              </a:lnSpc>
              <a:defRPr sz="4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47847" y="4520068"/>
            <a:ext cx="8551665" cy="2098321"/>
          </a:xfrm>
        </p:spPr>
        <p:txBody>
          <a:bodyPr bIns="0">
            <a:normAutofit/>
          </a:bodyPr>
          <a:lstStyle>
            <a:lvl1pPr marL="0" indent="0" algn="l">
              <a:lnSpc>
                <a:spcPct val="100000"/>
              </a:lnSpc>
              <a:spcBef>
                <a:spcPts val="800"/>
              </a:spcBef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de-DE" dirty="0">
                <a:solidFill>
                  <a:srgbClr val="FFFFFF"/>
                </a:solidFill>
              </a:rPr>
              <a:t>Titel Vorname Nachname</a:t>
            </a:r>
            <a:br>
              <a:rPr lang="de-DE" dirty="0">
                <a:solidFill>
                  <a:srgbClr val="FFFFFF"/>
                </a:solidFill>
              </a:rPr>
            </a:br>
            <a:r>
              <a:rPr lang="de-DE" sz="1600" dirty="0"/>
              <a:t>Institution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de-DE" dirty="0">
                <a:solidFill>
                  <a:srgbClr val="FFFFFF"/>
                </a:solidFill>
              </a:rPr>
              <a:t>Titel Vorname Nachname 	</a:t>
            </a:r>
            <a:r>
              <a:rPr lang="de-DE" sz="1600" dirty="0">
                <a:solidFill>
                  <a:srgbClr val="FFFFFF"/>
                </a:solidFill>
              </a:rPr>
              <a:t>	</a:t>
            </a:r>
            <a:br>
              <a:rPr lang="de-DE" sz="1600" dirty="0">
                <a:solidFill>
                  <a:srgbClr val="FFFFFF"/>
                </a:solidFill>
              </a:rPr>
            </a:br>
            <a:r>
              <a:rPr lang="de-DE" sz="1600" dirty="0"/>
              <a:t>Institution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de-DE" dirty="0">
                <a:solidFill>
                  <a:schemeClr val="bg1"/>
                </a:solidFill>
              </a:rPr>
              <a:t>Titel Vorname Nachname</a:t>
            </a:r>
            <a:br>
              <a:rPr lang="de-DE" sz="1600" dirty="0">
                <a:solidFill>
                  <a:schemeClr val="bg1"/>
                </a:solidFill>
              </a:rPr>
            </a:br>
            <a:r>
              <a:rPr lang="de-DE" sz="1600" dirty="0">
                <a:solidFill>
                  <a:srgbClr val="484F4F"/>
                </a:solidFill>
              </a:rPr>
              <a:t>Institution</a:t>
            </a:r>
          </a:p>
        </p:txBody>
      </p:sp>
      <p:sp>
        <p:nvSpPr>
          <p:cNvPr id="7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26728" y="182582"/>
            <a:ext cx="2632372" cy="39685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123158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65"/>
            <a:ext cx="9144000" cy="14236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Bild 4" descr="iwm_logo_rgb-weis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378968"/>
            <a:ext cx="2340356" cy="857215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0" y="1423686"/>
            <a:ext cx="173620" cy="5434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hteck 10"/>
          <p:cNvSpPr/>
          <p:nvPr userDrawn="1"/>
        </p:nvSpPr>
        <p:spPr>
          <a:xfrm>
            <a:off x="8970380" y="1423686"/>
            <a:ext cx="173620" cy="5434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hteck 11"/>
          <p:cNvSpPr/>
          <p:nvPr userDrawn="1"/>
        </p:nvSpPr>
        <p:spPr>
          <a:xfrm>
            <a:off x="0" y="6685200"/>
            <a:ext cx="9144000" cy="172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>
          <a:xfrm>
            <a:off x="200519" y="4434833"/>
            <a:ext cx="8598993" cy="794064"/>
          </a:xfrm>
        </p:spPr>
        <p:txBody>
          <a:bodyPr wrap="square" bIns="0" anchor="b" anchorCtr="0">
            <a:spAutoFit/>
          </a:bodyPr>
          <a:lstStyle>
            <a:lvl1pPr algn="l">
              <a:lnSpc>
                <a:spcPct val="90000"/>
              </a:lnSpc>
              <a:defRPr sz="5400" b="1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00519" y="5259931"/>
            <a:ext cx="8598993" cy="1358457"/>
          </a:xfrm>
        </p:spPr>
        <p:txBody>
          <a:bodyPr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</a:t>
            </a:r>
          </a:p>
        </p:txBody>
      </p:sp>
      <p:sp>
        <p:nvSpPr>
          <p:cNvPr id="16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87028" y="579437"/>
            <a:ext cx="5257876" cy="54071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Ort / Veranstaltung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99728" y="182582"/>
            <a:ext cx="2632372" cy="39685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Datum</a:t>
            </a:r>
          </a:p>
        </p:txBody>
      </p:sp>
    </p:spTree>
    <p:extLst>
      <p:ext uri="{BB962C8B-B14F-4D97-AF65-F5344CB8AC3E}">
        <p14:creationId xmlns:p14="http://schemas.microsoft.com/office/powerpoint/2010/main" val="2545655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_weiß mit Kooperationspartn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65"/>
            <a:ext cx="9144000" cy="14236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Bild 4" descr="iwm_logo_rgb-weis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378968"/>
            <a:ext cx="2340356" cy="857215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0" y="1423686"/>
            <a:ext cx="173620" cy="5434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hteck 10"/>
          <p:cNvSpPr/>
          <p:nvPr userDrawn="1"/>
        </p:nvSpPr>
        <p:spPr>
          <a:xfrm>
            <a:off x="8970380" y="1423686"/>
            <a:ext cx="173620" cy="543431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hteck 11"/>
          <p:cNvSpPr/>
          <p:nvPr userDrawn="1"/>
        </p:nvSpPr>
        <p:spPr>
          <a:xfrm>
            <a:off x="0" y="6685200"/>
            <a:ext cx="9144000" cy="1728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ctrTitle" hasCustomPrompt="1"/>
          </p:nvPr>
        </p:nvSpPr>
        <p:spPr>
          <a:xfrm>
            <a:off x="200519" y="4434833"/>
            <a:ext cx="8598993" cy="794064"/>
          </a:xfrm>
        </p:spPr>
        <p:txBody>
          <a:bodyPr wrap="square" bIns="0" anchor="b" anchorCtr="0">
            <a:spAutoFit/>
          </a:bodyPr>
          <a:lstStyle>
            <a:lvl1pPr algn="l">
              <a:lnSpc>
                <a:spcPct val="90000"/>
              </a:lnSpc>
              <a:defRPr sz="5400" b="1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09747" y="5259931"/>
            <a:ext cx="8551665" cy="1358457"/>
          </a:xfrm>
        </p:spPr>
        <p:txBody>
          <a:bodyPr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Untertitel</a:t>
            </a:r>
          </a:p>
        </p:txBody>
      </p:sp>
      <p:sp>
        <p:nvSpPr>
          <p:cNvPr id="1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87028" y="579437"/>
            <a:ext cx="2657772" cy="54071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6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Ort / Veranstaltung</a:t>
            </a:r>
          </a:p>
        </p:txBody>
      </p:sp>
      <p:sp>
        <p:nvSpPr>
          <p:cNvPr id="16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99728" y="182582"/>
            <a:ext cx="1998243" cy="39685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/>
              <a:t>Datum</a:t>
            </a:r>
          </a:p>
        </p:txBody>
      </p:sp>
      <p:sp>
        <p:nvSpPr>
          <p:cNvPr id="17" name="Rechteck 16"/>
          <p:cNvSpPr/>
          <p:nvPr userDrawn="1"/>
        </p:nvSpPr>
        <p:spPr>
          <a:xfrm>
            <a:off x="2812763" y="385011"/>
            <a:ext cx="3052164" cy="68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9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5600" y="274638"/>
            <a:ext cx="8445500" cy="1143000"/>
          </a:xfrm>
        </p:spPr>
        <p:txBody>
          <a:bodyPr lIns="0" tIns="0" rIns="0" bIns="0" anchor="t">
            <a:noAutofit/>
          </a:bodyPr>
          <a:lstStyle>
            <a:lvl1pPr algn="l">
              <a:defRPr sz="3200" b="1" i="0" cap="all" baseline="0">
                <a:solidFill>
                  <a:schemeClr val="bg2"/>
                </a:solidFill>
                <a:latin typeface="+mj-lt"/>
                <a:cs typeface="Open San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5600" y="1417639"/>
            <a:ext cx="8445500" cy="4538122"/>
          </a:xfr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</a:defRPr>
            </a:lvl2pPr>
            <a:lvl3pPr>
              <a:defRPr>
                <a:solidFill>
                  <a:schemeClr val="tx2"/>
                </a:solidFill>
                <a:latin typeface="+mn-lt"/>
              </a:defRPr>
            </a:lvl3pPr>
            <a:lvl4pPr marL="1600200" indent="-228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5599" y="6356350"/>
            <a:ext cx="6838127" cy="365125"/>
          </a:xfr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Meta-Information and Veracity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55600" y="6356350"/>
            <a:ext cx="6838127" cy="0"/>
          </a:xfrm>
          <a:prstGeom prst="line">
            <a:avLst/>
          </a:prstGeom>
          <a:ln w="635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 11" descr="iwm_logo_rgb-neu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9" y="6144469"/>
            <a:ext cx="1386524" cy="5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05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55600" y="1417639"/>
            <a:ext cx="4085264" cy="4538122"/>
          </a:xfrm>
        </p:spPr>
        <p:txBody>
          <a:bodyPr lIns="0" tIns="0" rIns="0"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tx2"/>
                </a:solidFill>
                <a:latin typeface="+mn-lt"/>
              </a:defRPr>
            </a:lvl1pPr>
            <a:lvl2pPr marL="457200" marR="0" indent="-101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2pPr>
            <a:lvl3pPr marL="914400" marR="0" indent="-469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solidFill>
                  <a:schemeClr val="tx2"/>
                </a:solidFill>
                <a:latin typeface="+mn-lt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>
                <a:solidFill>
                  <a:schemeClr val="tx2"/>
                </a:solidFill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3C414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Mastertextformat bearbeiten</a:t>
            </a:r>
          </a:p>
          <a:p>
            <a:pPr marL="9144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3C414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Zweite Ebene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3C414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Dritte Ebene</a:t>
            </a:r>
          </a:p>
          <a:p>
            <a:pPr marL="1600200" marR="0" lvl="3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3C414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Vierte Ebene</a:t>
            </a:r>
          </a:p>
          <a:p>
            <a:pPr marL="2057400" marR="0" lvl="4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3C414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940" y="1417639"/>
            <a:ext cx="4084160" cy="4538122"/>
          </a:xfrm>
        </p:spPr>
        <p:txBody>
          <a:bodyPr lIns="0" tIns="0" rIns="0"/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000">
                <a:solidFill>
                  <a:schemeClr val="tx2"/>
                </a:solidFill>
                <a:latin typeface="+mn-lt"/>
              </a:defRPr>
            </a:lvl1pPr>
            <a:lvl2pPr marL="8001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2"/>
                </a:solidFill>
                <a:latin typeface="+mn-lt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>
                <a:solidFill>
                  <a:schemeClr val="tx2"/>
                </a:solidFill>
                <a:latin typeface="+mn-lt"/>
              </a:defRPr>
            </a:lvl3pPr>
            <a:lvl4pPr marL="16002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 sz="1600">
                <a:solidFill>
                  <a:schemeClr val="tx2"/>
                </a:solidFill>
                <a:latin typeface="+mn-lt"/>
              </a:defRPr>
            </a:lvl4pPr>
            <a:lvl5pPr marL="20574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»"/>
              <a:tabLst/>
              <a:defRPr sz="1800">
                <a:solidFill>
                  <a:schemeClr val="tx2"/>
                </a:solidFill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3C414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Mastertextformat bearbeiten</a:t>
            </a: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srgbClr val="3C414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Zweite Ebene</a:t>
            </a:r>
          </a:p>
          <a:p>
            <a:pPr marL="1143000" marR="0" lvl="2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3C414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Dritte Ebene</a:t>
            </a:r>
          </a:p>
          <a:p>
            <a:pPr marL="1600200" marR="0" lvl="3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3C414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Vierte Ebene</a:t>
            </a:r>
          </a:p>
          <a:p>
            <a:pPr marL="2057400" marR="0" lvl="4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3C4141"/>
                </a:solidFill>
                <a:effectLst/>
                <a:uLnTx/>
                <a:uFillTx/>
                <a:latin typeface="Open Sans"/>
                <a:ea typeface="+mn-ea"/>
                <a:cs typeface="Open Sans"/>
              </a:rPr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55600" y="274638"/>
            <a:ext cx="8445500" cy="1143000"/>
          </a:xfrm>
        </p:spPr>
        <p:txBody>
          <a:bodyPr lIns="0" tIns="0" rIns="0" bIns="0" anchor="t">
            <a:noAutofit/>
          </a:bodyPr>
          <a:lstStyle>
            <a:lvl1pPr algn="l">
              <a:defRPr sz="3200" b="1" i="0" cap="all" baseline="0">
                <a:solidFill>
                  <a:schemeClr val="bg2"/>
                </a:solidFill>
                <a:latin typeface="+mj-lt"/>
                <a:cs typeface="Open San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5599" y="6356350"/>
            <a:ext cx="6838127" cy="365125"/>
          </a:xfr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Meta-Information and Veracity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355600" y="6356350"/>
            <a:ext cx="6838127" cy="0"/>
          </a:xfrm>
          <a:prstGeom prst="line">
            <a:avLst/>
          </a:prstGeom>
          <a:ln w="635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Bild 15" descr="iwm_logo_rgb-neu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9" y="6144469"/>
            <a:ext cx="1386524" cy="5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6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55600" y="274638"/>
            <a:ext cx="8445500" cy="1143000"/>
          </a:xfrm>
        </p:spPr>
        <p:txBody>
          <a:bodyPr lIns="0" tIns="0" rIns="0" bIns="0" anchor="t">
            <a:noAutofit/>
          </a:bodyPr>
          <a:lstStyle>
            <a:lvl1pPr algn="l">
              <a:defRPr sz="3200" b="1" i="0" cap="all" baseline="0">
                <a:solidFill>
                  <a:schemeClr val="bg2"/>
                </a:solidFill>
                <a:latin typeface="+mj-lt"/>
                <a:cs typeface="Open Sans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55599" y="6356350"/>
            <a:ext cx="6838127" cy="365125"/>
          </a:xfrm>
        </p:spPr>
        <p:txBody>
          <a:bodyPr lIns="0" tIns="0" rIns="0" bIns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DE"/>
              <a:t>Meta-Information and Veracity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355600" y="6356350"/>
            <a:ext cx="6838127" cy="0"/>
          </a:xfrm>
          <a:prstGeom prst="line">
            <a:avLst/>
          </a:prstGeom>
          <a:ln w="635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Bild 15" descr="iwm_logo_rgb-neu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349" y="6144469"/>
            <a:ext cx="1386524" cy="535150"/>
          </a:xfrm>
          <a:prstGeom prst="rect">
            <a:avLst/>
          </a:prstGeom>
        </p:spPr>
      </p:pic>
      <p:sp>
        <p:nvSpPr>
          <p:cNvPr id="15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55600" y="1417638"/>
            <a:ext cx="4084638" cy="4538662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  <a:lvl2pPr>
              <a:defRPr>
                <a:solidFill>
                  <a:schemeClr val="tx2"/>
                </a:solidFill>
                <a:latin typeface="+mn-lt"/>
              </a:defRPr>
            </a:lvl2pPr>
            <a:lvl3pPr>
              <a:defRPr>
                <a:solidFill>
                  <a:schemeClr val="tx2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4716462" y="1417638"/>
            <a:ext cx="4084638" cy="4538662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n-lt"/>
              </a:defRPr>
            </a:lvl1pPr>
            <a:lvl2pPr>
              <a:defRPr>
                <a:solidFill>
                  <a:schemeClr val="tx2"/>
                </a:solidFill>
                <a:latin typeface="+mn-lt"/>
              </a:defRPr>
            </a:lvl2pPr>
            <a:lvl3pPr>
              <a:defRPr>
                <a:solidFill>
                  <a:schemeClr val="tx2"/>
                </a:solidFill>
                <a:latin typeface="+mn-lt"/>
              </a:defRPr>
            </a:lvl3pPr>
            <a:lvl4pP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990853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r>
              <a:rPr lang="de-DE"/>
              <a:t>Meta-Information and Veracity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</a:lstStyle>
          <a:p>
            <a:fld id="{EAE2E0A4-D19A-6240-A8D7-E2EA989D2D00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530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1" r:id="rId2"/>
    <p:sldLayoutId id="2147483649" r:id="rId3"/>
    <p:sldLayoutId id="2147483665" r:id="rId4"/>
    <p:sldLayoutId id="2147483666" r:id="rId5"/>
    <p:sldLayoutId id="2147483668" r:id="rId6"/>
    <p:sldLayoutId id="2147483662" r:id="rId7"/>
    <p:sldLayoutId id="2147483652" r:id="rId8"/>
    <p:sldLayoutId id="2147483669" r:id="rId9"/>
    <p:sldLayoutId id="2147483655" r:id="rId10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tx2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400" kern="1200">
          <a:solidFill>
            <a:schemeClr val="tx2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000" kern="1200">
          <a:solidFill>
            <a:schemeClr val="tx2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000" kern="1200">
          <a:solidFill>
            <a:schemeClr val="tx2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»"/>
        <a:defRPr sz="1600" kern="1200">
          <a:solidFill>
            <a:schemeClr val="tx2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031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126F9-4053-4EB1-A792-FD6CC692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&amp; Hypotheses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28AFA9-6468-4481-9BA6-64C62E160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Study 1 - Recognition Memory: </a:t>
            </a:r>
          </a:p>
          <a:p>
            <a:pPr marL="457200" indent="-457200">
              <a:buAutoNum type="arabicPeriod"/>
            </a:pPr>
            <a:r>
              <a:rPr lang="en-US" dirty="0"/>
              <a:t>Interaction effect between veracity and discriminability:</a:t>
            </a:r>
            <a:br>
              <a:rPr lang="en-US" dirty="0"/>
            </a:br>
            <a:r>
              <a:rPr lang="en-US" dirty="0"/>
              <a:t>Recognition memory will be higher for true than false statements when a discriminability task is present.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Study 2 - Source Memory: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Interaction effect between veracity and discriminability (and classification):</a:t>
            </a:r>
          </a:p>
          <a:p>
            <a:pPr marL="447675" indent="-447675">
              <a:buNone/>
            </a:pPr>
            <a:r>
              <a:rPr lang="en-US" dirty="0">
                <a:solidFill>
                  <a:schemeClr val="bg1"/>
                </a:solidFill>
              </a:rPr>
              <a:t>	Participants in the reduced cognitive effort (high discriminability) condition will more often classify statements correctly as true or false than in the enhanced cognitive effort (low discriminability) condition.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6EA63D-B2C4-451C-BEB2-393BB339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BF59543-543F-4D04-B693-252DA96B9D79}"/>
              </a:ext>
            </a:extLst>
          </p:cNvPr>
          <p:cNvSpPr/>
          <p:nvPr/>
        </p:nvSpPr>
        <p:spPr>
          <a:xfrm>
            <a:off x="355599" y="902239"/>
            <a:ext cx="8199120" cy="13002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does the presence of meta-information about veracity affect mental representations when it is easy or hard to distinguish?</a:t>
            </a:r>
          </a:p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increased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cognitive effort for meta-information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420551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A2DC97-E1A5-425D-B53E-56B09399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Study 1: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869A24-564E-4182-8BEC-2B7BD9C7D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2B18F8-9396-4D31-BEB8-556B79472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5599" y="892435"/>
            <a:ext cx="4684973" cy="468497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C953A48-4E56-45E1-8876-A8ADFAC9FBBE}"/>
              </a:ext>
            </a:extLst>
          </p:cNvPr>
          <p:cNvSpPr txBox="1"/>
          <p:nvPr/>
        </p:nvSpPr>
        <p:spPr>
          <a:xfrm>
            <a:off x="355600" y="5481939"/>
            <a:ext cx="4684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1.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correct answers for the statements per truth value and condition. Error bars represent standard error.</a:t>
            </a:r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198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7C41FBD-5691-4C57-ABFA-FA3F0B8417AA}"/>
              </a:ext>
            </a:extLst>
          </p:cNvPr>
          <p:cNvSpPr txBox="1"/>
          <p:nvPr/>
        </p:nvSpPr>
        <p:spPr>
          <a:xfrm>
            <a:off x="5157787" y="665620"/>
            <a:ext cx="38481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significant interaction effect between the truthfulness of sentences and condition,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χ</a:t>
            </a:r>
            <a:r>
              <a:rPr lang="en-US" i="1" baseline="30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(1) = 7.68,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.021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the two discriminability conditions, true sentences were remembered better than false sentences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(low: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(65) = -2.34,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.022; high: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(65) = -2.29,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 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.025)</a:t>
            </a:r>
          </a:p>
        </p:txBody>
      </p:sp>
    </p:spTree>
    <p:extLst>
      <p:ext uri="{BB962C8B-B14F-4D97-AF65-F5344CB8AC3E}">
        <p14:creationId xmlns:p14="http://schemas.microsoft.com/office/powerpoint/2010/main" val="2477048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328DF-30AA-404D-BF87-8CBE15DB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DF1DA9-443F-4F61-A916-C3B67163C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F253472-BE3B-477D-B3EA-5E27E51F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417639"/>
            <a:ext cx="8445500" cy="4538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Study 1 - Recognition Memory: </a:t>
            </a:r>
          </a:p>
          <a:p>
            <a:pPr marL="457200" indent="-457200">
              <a:buAutoNum type="arabicPeriod"/>
            </a:pPr>
            <a:r>
              <a:rPr lang="en-US" sz="2000" dirty="0"/>
              <a:t>Interaction effect between veracity and discriminability:</a:t>
            </a:r>
            <a:br>
              <a:rPr lang="en-US" sz="2000" dirty="0"/>
            </a:br>
            <a:r>
              <a:rPr lang="en-US" sz="2000" dirty="0"/>
              <a:t>Recognition memory will be higher for true than false statements when a discriminability task is present.</a:t>
            </a:r>
          </a:p>
          <a:p>
            <a:pPr marL="400050" lvl="1" indent="0">
              <a:buNone/>
            </a:pPr>
            <a:endParaRPr lang="en-US" sz="1400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Better memory for true than for false sentences in low and high discriminability conditions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b="1" dirty="0">
                <a:sym typeface="Wingdings" panose="05000000000000000000" pitchFamily="2" charset="2"/>
              </a:rPr>
              <a:t>No difference in memory performance between the two discriminability conditions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685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126F9-4053-4EB1-A792-FD6CC692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&amp; Hypotheses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28AFA9-6468-4481-9BA6-64C62E160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Study 1 - Recognition Memory: </a:t>
            </a:r>
          </a:p>
          <a:p>
            <a:pPr marL="457200" indent="-457200">
              <a:buClr>
                <a:schemeClr val="bg1">
                  <a:lumMod val="85000"/>
                </a:schemeClr>
              </a:buClr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Interaction effect between veracity and discriminability: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Recognition memory will be higher for true than false statements when a discriminability task is present.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Study 2 - Source Memory: </a:t>
            </a:r>
          </a:p>
          <a:p>
            <a:pPr marL="457200" indent="-457200">
              <a:buAutoNum type="arabicPeriod"/>
            </a:pPr>
            <a:r>
              <a:rPr lang="en-US" dirty="0"/>
              <a:t>Interaction effect between veracity and discriminability (and classification):</a:t>
            </a:r>
          </a:p>
          <a:p>
            <a:pPr marL="447675" indent="-447675">
              <a:buNone/>
            </a:pPr>
            <a:r>
              <a:rPr lang="en-US" dirty="0"/>
              <a:t>	Participants in the reduced cognitive effort (high discriminability) condition will more often classify statements correctly as true or false than in the enhanced cognitive effort (low discriminability) condition.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6EA63D-B2C4-451C-BEB2-393BB339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BF59543-543F-4D04-B693-252DA96B9D79}"/>
              </a:ext>
            </a:extLst>
          </p:cNvPr>
          <p:cNvSpPr/>
          <p:nvPr/>
        </p:nvSpPr>
        <p:spPr>
          <a:xfrm>
            <a:off x="355599" y="902239"/>
            <a:ext cx="8199120" cy="13002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does the presence of meta-information about veracity affect mental representations when it is easy or hard to distinguish?</a:t>
            </a:r>
          </a:p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increased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cognitive effort for meta-information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300310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6C7BD-BE80-4ED9-8417-DFCF20F2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Study 2: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4C92C6-9942-4FE8-AB43-85994C9B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A613C-B95B-43CC-8FED-139E35066F1A}"/>
              </a:ext>
            </a:extLst>
          </p:cNvPr>
          <p:cNvSpPr txBox="1"/>
          <p:nvPr/>
        </p:nvSpPr>
        <p:spPr>
          <a:xfrm>
            <a:off x="5269676" y="1091101"/>
            <a:ext cx="38481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three-time interaction between classification, condition, and veracity,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χ</a:t>
            </a:r>
            <a:r>
              <a:rPr lang="en-US" i="1" baseline="30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(2) = 2.15,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.341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significant interaction effect between classification and condition, </a:t>
            </a:r>
            <a:r>
              <a:rPr lang="el-GR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χ</a:t>
            </a:r>
            <a:r>
              <a:rPr lang="el-GR" i="1" baseline="30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l-GR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(2) = 20.27,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 .001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DF250A-44F6-42CE-B44A-2487D601F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600" y="888426"/>
            <a:ext cx="4953000" cy="4953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7C991A5-0268-4F73-80AB-FC87E5BE9254}"/>
              </a:ext>
            </a:extLst>
          </p:cNvPr>
          <p:cNvSpPr txBox="1"/>
          <p:nvPr/>
        </p:nvSpPr>
        <p:spPr>
          <a:xfrm>
            <a:off x="355599" y="5754130"/>
            <a:ext cx="4684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2.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response for the statements per classification and condition. Error bars represent standard error.</a:t>
            </a:r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248</a:t>
            </a:r>
          </a:p>
        </p:txBody>
      </p:sp>
    </p:spTree>
    <p:extLst>
      <p:ext uri="{BB962C8B-B14F-4D97-AF65-F5344CB8AC3E}">
        <p14:creationId xmlns:p14="http://schemas.microsoft.com/office/powerpoint/2010/main" val="86698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E6C7BD-BE80-4ED9-8417-DFCF20F2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Study 2: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4C92C6-9942-4FE8-AB43-85994C9B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AFA613C-B95B-43CC-8FED-139E35066F1A}"/>
              </a:ext>
            </a:extLst>
          </p:cNvPr>
          <p:cNvSpPr txBox="1"/>
          <p:nvPr/>
        </p:nvSpPr>
        <p:spPr>
          <a:xfrm>
            <a:off x="5269676" y="1091101"/>
            <a:ext cx="38481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three-time interaction between classification, condition, and veracity,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χ</a:t>
            </a:r>
            <a:r>
              <a:rPr lang="en-US" i="1" baseline="30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(2) = 2.15,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= .341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significant interaction effect between classification and condition, </a:t>
            </a:r>
            <a:r>
              <a:rPr lang="el-GR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χ</a:t>
            </a:r>
            <a:r>
              <a:rPr lang="el-GR" i="1" baseline="30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l-GR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(2) = 20.27,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 .001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significant interaction effect between veracity and classification, </a:t>
            </a: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χ</a:t>
            </a:r>
            <a:r>
              <a:rPr lang="en-US" i="1" baseline="30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(2) = 1612.97,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 .001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1DF250A-44F6-42CE-B44A-2487D601F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5600" y="952500"/>
            <a:ext cx="4953000" cy="4953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184C4F7-9566-477A-B028-556020885572}"/>
              </a:ext>
            </a:extLst>
          </p:cNvPr>
          <p:cNvSpPr txBox="1"/>
          <p:nvPr/>
        </p:nvSpPr>
        <p:spPr>
          <a:xfrm>
            <a:off x="355600" y="5876976"/>
            <a:ext cx="46849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3.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response for the statements per truth value and classification. Error bars represent standard error.</a:t>
            </a:r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248</a:t>
            </a:r>
          </a:p>
        </p:txBody>
      </p:sp>
    </p:spTree>
    <p:extLst>
      <p:ext uri="{BB962C8B-B14F-4D97-AF65-F5344CB8AC3E}">
        <p14:creationId xmlns:p14="http://schemas.microsoft.com/office/powerpoint/2010/main" val="3317552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4328DF-30AA-404D-BF87-8CBE15DBE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DF1DA9-443F-4F61-A916-C3B67163C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F253472-BE3B-477D-B3EA-5E27E51F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1417639"/>
            <a:ext cx="8445500" cy="453812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Study 1 - Recognition Memory: </a:t>
            </a:r>
          </a:p>
          <a:p>
            <a:pPr marL="457200" indent="-457200">
              <a:buClr>
                <a:schemeClr val="bg1">
                  <a:lumMod val="85000"/>
                </a:schemeClr>
              </a:buClr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Interaction effect between veracity and discriminability: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Recognition memory will be higher for true than false statements when a discriminability task is present.</a:t>
            </a:r>
          </a:p>
          <a:p>
            <a:pPr marL="400050" lvl="1" indent="0">
              <a:buNone/>
            </a:pP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à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Better memory for true than for false sentences in low and high discriminability conditions</a:t>
            </a:r>
          </a:p>
          <a:p>
            <a:pPr>
              <a:buClr>
                <a:schemeClr val="bg1">
                  <a:lumMod val="85000"/>
                </a:schemeClr>
              </a:buClr>
              <a:buFont typeface="Wingdings" panose="05000000000000000000" pitchFamily="2" charset="2"/>
              <a:buChar char="à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No difference in memory performance between the two discriminability conditions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3200" b="1" dirty="0"/>
              <a:t>Study 2 - Source Memory: </a:t>
            </a:r>
          </a:p>
          <a:p>
            <a:pPr marL="457200" indent="-457200">
              <a:buAutoNum type="arabicPeriod"/>
            </a:pPr>
            <a:r>
              <a:rPr lang="en-US" sz="3200" dirty="0"/>
              <a:t>Interaction effect between veracity and discriminability (and classification):</a:t>
            </a:r>
          </a:p>
          <a:p>
            <a:pPr marL="447675" indent="-447675">
              <a:buNone/>
            </a:pPr>
            <a:r>
              <a:rPr lang="en-US" sz="3200" dirty="0"/>
              <a:t>	Participants in the reduced cognitive effort (high discriminability) condition will more often classify statements correctly as true or false than in the enhanced cognitive effort (low discriminability) condition.</a:t>
            </a:r>
          </a:p>
          <a:p>
            <a:pPr marL="447675" indent="-447675">
              <a:buNone/>
            </a:pPr>
            <a:endParaRPr lang="en-US" sz="1900" b="1" dirty="0"/>
          </a:p>
          <a:p>
            <a:pPr>
              <a:buFont typeface="Wingdings" panose="05000000000000000000" pitchFamily="2" charset="2"/>
              <a:buChar char="à"/>
            </a:pPr>
            <a:r>
              <a:rPr lang="en-US" sz="3200" b="1" dirty="0">
                <a:sym typeface="Wingdings" panose="05000000000000000000" pitchFamily="2" charset="2"/>
              </a:rPr>
              <a:t>False sentences overall less often correctly classified and more often confounded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3200" b="1" dirty="0">
                <a:sym typeface="Wingdings" panose="05000000000000000000" pitchFamily="2" charset="2"/>
              </a:rPr>
              <a:t>Increased cognitive effort resulted in less correct classified sentences – but that was independent of the veracity of the sentences </a:t>
            </a:r>
          </a:p>
        </p:txBody>
      </p:sp>
    </p:spTree>
    <p:extLst>
      <p:ext uri="{BB962C8B-B14F-4D97-AF65-F5344CB8AC3E}">
        <p14:creationId xmlns:p14="http://schemas.microsoft.com/office/powerpoint/2010/main" val="30623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57C11-F579-4181-872C-9FD3BE40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5738-1D3C-4734-8DD9-6221CE76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Cognitive effort</a:t>
            </a:r>
          </a:p>
          <a:p>
            <a:pPr lvl="1"/>
            <a:r>
              <a:rPr lang="en-US" dirty="0"/>
              <a:t>Increased cognitive effort influences correct classification independent of additional veracity discrimination</a:t>
            </a:r>
          </a:p>
          <a:p>
            <a:pPr lvl="2"/>
            <a:r>
              <a:rPr lang="en-US" dirty="0"/>
              <a:t>more challenging to remember the correct source</a:t>
            </a:r>
          </a:p>
          <a:p>
            <a:r>
              <a:rPr lang="en-US" dirty="0"/>
              <a:t>Results are in favor of the truth bias – better memory for true than for false information, and false sentences confounded</a:t>
            </a:r>
          </a:p>
          <a:p>
            <a:pPr lvl="2"/>
            <a:r>
              <a:rPr lang="en-US" dirty="0"/>
              <a:t>Even present without additional distractor task and immediate recollection task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19F09E-D4ED-4987-A614-DB79EBEE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785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57C11-F579-4181-872C-9FD3BE40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Limitation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535738-1D3C-4734-8DD9-6221CE76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Influence of instruction? </a:t>
            </a:r>
          </a:p>
          <a:p>
            <a:pPr lvl="1"/>
            <a:r>
              <a:rPr lang="en-US" dirty="0"/>
              <a:t>Difficult to differentiate between correctly representing and memorizing all information </a:t>
            </a:r>
            <a:r>
              <a:rPr lang="en-US" dirty="0">
                <a:sym typeface="Wingdings" panose="05000000000000000000" pitchFamily="2" charset="2"/>
              </a:rPr>
              <a:t> participants might have seen false information as irrelevant information</a:t>
            </a:r>
            <a:r>
              <a:rPr lang="en-US" dirty="0"/>
              <a:t> </a:t>
            </a:r>
          </a:p>
          <a:p>
            <a:r>
              <a:rPr lang="en-US" dirty="0"/>
              <a:t>Using color as a cue: </a:t>
            </a:r>
            <a:r>
              <a:rPr lang="en-US" dirty="0">
                <a:sym typeface="Wingdings" panose="05000000000000000000" pitchFamily="2" charset="2"/>
              </a:rPr>
              <a:t>reduced cognitive load  reduced memory due to different processing of information  </a:t>
            </a:r>
          </a:p>
          <a:p>
            <a:pPr lvl="1"/>
            <a:r>
              <a:rPr lang="en-US" dirty="0"/>
              <a:t>able to “skip” irrelevant information during self-paced reading task</a:t>
            </a:r>
          </a:p>
          <a:p>
            <a:r>
              <a:rPr lang="en-US" dirty="0"/>
              <a:t>no additional uncertainty option </a:t>
            </a:r>
            <a:r>
              <a:rPr lang="en-US" dirty="0">
                <a:sym typeface="Wingdings" panose="05000000000000000000" pitchFamily="2" charset="2"/>
              </a:rPr>
              <a:t> alternative processing Cartesian Model 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  <a:sym typeface="Wingdings" panose="05000000000000000000" pitchFamily="2" charset="2"/>
              </a:rPr>
              <a:t>(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Nadarevic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et al., 2019)  </a:t>
            </a:r>
            <a:r>
              <a:rPr lang="en-US" dirty="0">
                <a:sym typeface="Wingdings" panose="05000000000000000000" pitchFamily="2" charset="2"/>
              </a:rPr>
              <a:t>or Dual-Recollection Theory 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  <a:sym typeface="Wingdings" panose="05000000000000000000" pitchFamily="2" charset="2"/>
              </a:rPr>
              <a:t>(Brainerd et al., 2014)</a:t>
            </a:r>
          </a:p>
          <a:p>
            <a:r>
              <a:rPr lang="en-US" dirty="0">
                <a:sym typeface="Wingdings" panose="05000000000000000000" pitchFamily="2" charset="2"/>
              </a:rPr>
              <a:t>v</a:t>
            </a:r>
            <a:r>
              <a:rPr lang="en-US" dirty="0"/>
              <a:t>isual difference between presentation and test</a:t>
            </a:r>
          </a:p>
          <a:p>
            <a:r>
              <a:rPr lang="en-US" dirty="0"/>
              <a:t>Factual vs. fictional story – both activate processes of imagination, but different simulations 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(Altmann et al., 2014)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19F09E-D4ED-4987-A614-DB79EBEE5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75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B46EE3-2794-477A-B312-80BE932B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Interesting Findings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20F548-C80B-4AD4-9BAD-3860251A5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Confidence</a:t>
            </a:r>
          </a:p>
          <a:p>
            <a:r>
              <a:rPr lang="en-US" dirty="0"/>
              <a:t>Reading Time</a:t>
            </a:r>
          </a:p>
          <a:p>
            <a:r>
              <a:rPr lang="en-US" dirty="0"/>
              <a:t>“Recognition Memory” in Study 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66BB19-1894-4F00-A649-024C785D5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70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00519" y="3409938"/>
            <a:ext cx="8598993" cy="1818959"/>
          </a:xfrm>
        </p:spPr>
        <p:txBody>
          <a:bodyPr/>
          <a:lstStyle/>
          <a:p>
            <a:r>
              <a:rPr lang="en-US" sz="3200" dirty="0"/>
              <a:t>Meta-information and Memory: How discriminability of meta-information about veracity affects memory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Work in Progress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Lab Meeting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January</a:t>
            </a:r>
            <a:r>
              <a:rPr lang="de-DE" dirty="0"/>
              <a:t> 31, 2023</a:t>
            </a:r>
          </a:p>
        </p:txBody>
      </p:sp>
    </p:spTree>
    <p:extLst>
      <p:ext uri="{BB962C8B-B14F-4D97-AF65-F5344CB8AC3E}">
        <p14:creationId xmlns:p14="http://schemas.microsoft.com/office/powerpoint/2010/main" val="764676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5DE73-C416-4AA8-9F6D-C627A0024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78BF44-A60F-4ED2-971E-D59B51FA5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8EA8F75-23F2-4CEB-B7DF-2A735C7E86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5599" y="1563144"/>
            <a:ext cx="3617093" cy="36170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7076C6-8DD4-4386-9B0A-EA93B01AE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2014" y="1620452"/>
            <a:ext cx="3617094" cy="361709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FD71DC2-2876-4C50-9E2C-29ACBE2CF312}"/>
              </a:ext>
            </a:extLst>
          </p:cNvPr>
          <p:cNvSpPr txBox="1"/>
          <p:nvPr/>
        </p:nvSpPr>
        <p:spPr>
          <a:xfrm>
            <a:off x="4882014" y="1177491"/>
            <a:ext cx="234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Study 2: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14BB81-FE94-4BB5-9FAC-FDD05DA8C39E}"/>
              </a:ext>
            </a:extLst>
          </p:cNvPr>
          <p:cNvSpPr txBox="1"/>
          <p:nvPr/>
        </p:nvSpPr>
        <p:spPr>
          <a:xfrm>
            <a:off x="604787" y="1177491"/>
            <a:ext cx="2343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Study 1: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7F6BA3F-6236-40A1-B387-873A024790A5}"/>
              </a:ext>
            </a:extLst>
          </p:cNvPr>
          <p:cNvSpPr txBox="1"/>
          <p:nvPr/>
        </p:nvSpPr>
        <p:spPr>
          <a:xfrm>
            <a:off x="355600" y="5266495"/>
            <a:ext cx="3952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4.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confidence per truth value and condition. </a:t>
            </a:r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198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F3506C7-EF75-4A28-AEEB-17DE66ED23AC}"/>
              </a:ext>
            </a:extLst>
          </p:cNvPr>
          <p:cNvSpPr txBox="1"/>
          <p:nvPr/>
        </p:nvSpPr>
        <p:spPr>
          <a:xfrm>
            <a:off x="4835783" y="5266495"/>
            <a:ext cx="3952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5.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confidence for classification and condition. </a:t>
            </a:r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248</a:t>
            </a:r>
          </a:p>
        </p:txBody>
      </p:sp>
    </p:spTree>
    <p:extLst>
      <p:ext uri="{BB962C8B-B14F-4D97-AF65-F5344CB8AC3E}">
        <p14:creationId xmlns:p14="http://schemas.microsoft.com/office/powerpoint/2010/main" val="696578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966674-A14D-4CD4-B0D6-489116AFF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Time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69405B7-B536-4EC6-945D-89093A65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04B4D7-F0DC-48F6-BF18-5E560B8E2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28074" y="1143473"/>
            <a:ext cx="3911110" cy="3960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2B1DD04-7554-4C02-8B3D-CE6F1B92DF96}"/>
              </a:ext>
            </a:extLst>
          </p:cNvPr>
          <p:cNvSpPr txBox="1"/>
          <p:nvPr/>
        </p:nvSpPr>
        <p:spPr>
          <a:xfrm>
            <a:off x="355600" y="5051052"/>
            <a:ext cx="3952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6.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reading time per letter for the statements per truth value and condition. </a:t>
            </a:r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198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FAF30AF-86AD-4BF3-9D36-DDFE20B77CBF}"/>
              </a:ext>
            </a:extLst>
          </p:cNvPr>
          <p:cNvSpPr txBox="1"/>
          <p:nvPr/>
        </p:nvSpPr>
        <p:spPr>
          <a:xfrm>
            <a:off x="245444" y="948088"/>
            <a:ext cx="107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Study 1: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05EBF13-9ACB-4AB0-B592-A55A7A8D81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1595" y="1083518"/>
            <a:ext cx="4071979" cy="396000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BDB1DA7-F267-4FF9-AE06-2F4FD793CE91}"/>
              </a:ext>
            </a:extLst>
          </p:cNvPr>
          <p:cNvSpPr txBox="1"/>
          <p:nvPr/>
        </p:nvSpPr>
        <p:spPr>
          <a:xfrm>
            <a:off x="4339184" y="958807"/>
            <a:ext cx="107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Study 2: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4CF7D4F-4E9C-49A1-BA83-45E343997724}"/>
              </a:ext>
            </a:extLst>
          </p:cNvPr>
          <p:cNvSpPr txBox="1"/>
          <p:nvPr/>
        </p:nvSpPr>
        <p:spPr>
          <a:xfrm>
            <a:off x="4835783" y="5051052"/>
            <a:ext cx="3952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7.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reading time per letter for the statements per truth value and condition. </a:t>
            </a:r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248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44C98B7-2A3F-48DF-9A08-FEE4F446B354}"/>
              </a:ext>
            </a:extLst>
          </p:cNvPr>
          <p:cNvSpPr txBox="1"/>
          <p:nvPr/>
        </p:nvSpPr>
        <p:spPr>
          <a:xfrm>
            <a:off x="4952198" y="5548964"/>
            <a:ext cx="3994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Significant interaction effect between condition and veracity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B498EFA-988F-47E7-8C20-448ED86BC96D}"/>
              </a:ext>
            </a:extLst>
          </p:cNvPr>
          <p:cNvSpPr txBox="1"/>
          <p:nvPr/>
        </p:nvSpPr>
        <p:spPr>
          <a:xfrm>
            <a:off x="428074" y="5547360"/>
            <a:ext cx="399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significant differences</a:t>
            </a:r>
          </a:p>
        </p:txBody>
      </p:sp>
    </p:spTree>
    <p:extLst>
      <p:ext uri="{BB962C8B-B14F-4D97-AF65-F5344CB8AC3E}">
        <p14:creationId xmlns:p14="http://schemas.microsoft.com/office/powerpoint/2010/main" val="1117708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4B04D-7EC7-4645-BBF1-7378BA3F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“Recognition Memory” in Study 2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EE195BF-CBBB-484E-8DCD-94D57EC4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EA2190-3A47-495E-9695-EF1A0A7B7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600" y="923521"/>
            <a:ext cx="4953000" cy="4953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9CFBB65-E580-44D4-AFFD-1DBF5E5A28B4}"/>
              </a:ext>
            </a:extLst>
          </p:cNvPr>
          <p:cNvSpPr txBox="1"/>
          <p:nvPr/>
        </p:nvSpPr>
        <p:spPr>
          <a:xfrm>
            <a:off x="5698156" y="1020278"/>
            <a:ext cx="29597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 recognition memory for true and false statements based on true/false answers independent of correctness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correct classification for distractor items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 reinstatement boosts memory but also increases the likelihood of confusion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cs typeface="Open Sans"/>
              </a:rPr>
              <a:t>(Doss et al., 2018)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5529C78-29AE-480C-8F1C-2F1A9FEF6668}"/>
              </a:ext>
            </a:extLst>
          </p:cNvPr>
          <p:cNvSpPr txBox="1"/>
          <p:nvPr/>
        </p:nvSpPr>
        <p:spPr>
          <a:xfrm>
            <a:off x="456666" y="5835511"/>
            <a:ext cx="39526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Figure 8.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response transferred to recognition memory per truth value and condition. </a:t>
            </a:r>
            <a:r>
              <a:rPr lang="en-US" sz="1100" i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 </a:t>
            </a:r>
            <a:r>
              <a:rPr lang="en-US" sz="11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 248</a:t>
            </a:r>
          </a:p>
        </p:txBody>
      </p:sp>
    </p:spTree>
    <p:extLst>
      <p:ext uri="{BB962C8B-B14F-4D97-AF65-F5344CB8AC3E}">
        <p14:creationId xmlns:p14="http://schemas.microsoft.com/office/powerpoint/2010/main" val="3224543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567441-497E-4DE8-BA61-86B3426C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Odyssey of Studies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63B4A-50F8-4388-B537-AD34C060A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Study: </a:t>
            </a:r>
          </a:p>
          <a:p>
            <a:pPr lvl="1"/>
            <a:r>
              <a:rPr lang="en-US" dirty="0"/>
              <a:t>true information was remembered better than false information, but also in the control condition, which had no information about the truth content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Study:</a:t>
            </a:r>
          </a:p>
          <a:p>
            <a:pPr lvl="1"/>
            <a:r>
              <a:rPr lang="en-US" dirty="0"/>
              <a:t>False information less relevant for understanding the story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Study:</a:t>
            </a:r>
          </a:p>
          <a:p>
            <a:pPr lvl="1"/>
            <a:r>
              <a:rPr lang="en-US" dirty="0"/>
              <a:t>Higher recall with a structured presentation of sentences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953639-C357-4D97-B7A5-03F2D447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2613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76C83F-7555-4976-AA73-118019358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3DCEAB-9D8B-4DA3-9EED-E4CC07166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more in the direction of scene understanding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Taken data from previous studies: one story does not show the pattern of low memory for false sentences in the control condition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usable for inference study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 local inferences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6EA071-72A4-47D0-9F8E-3ABEB022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pic>
        <p:nvPicPr>
          <p:cNvPr id="6" name="Grafik 5" descr="Klassenraum mit Whiteboard und Alphabet">
            <a:extLst>
              <a:ext uri="{FF2B5EF4-FFF2-40B4-BE49-F238E27FC236}">
                <a16:creationId xmlns:a16="http://schemas.microsoft.com/office/drawing/2014/main" id="{301B5830-FB9E-4675-87BE-4DFB43E10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1546994"/>
            <a:ext cx="4160000" cy="2340000"/>
          </a:xfrm>
          <a:prstGeom prst="rect">
            <a:avLst/>
          </a:prstGeom>
        </p:spPr>
      </p:pic>
      <p:pic>
        <p:nvPicPr>
          <p:cNvPr id="8" name="Grafik 7" descr="Klassenraum mit Whiteboard und Büchern">
            <a:extLst>
              <a:ext uri="{FF2B5EF4-FFF2-40B4-BE49-F238E27FC236}">
                <a16:creationId xmlns:a16="http://schemas.microsoft.com/office/drawing/2014/main" id="{377A2CBB-1102-4F40-88FD-BAA9652D39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2000" y="1546994"/>
            <a:ext cx="4160000" cy="2340000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E2BFDB1-16F9-4A62-A3CA-61BA488FA414}"/>
              </a:ext>
            </a:extLst>
          </p:cNvPr>
          <p:cNvCxnSpPr/>
          <p:nvPr/>
        </p:nvCxnSpPr>
        <p:spPr>
          <a:xfrm>
            <a:off x="4097956" y="2666198"/>
            <a:ext cx="948088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Grafik 11" descr="Fragezeichen mit einfarbiger Füllung">
            <a:extLst>
              <a:ext uri="{FF2B5EF4-FFF2-40B4-BE49-F238E27FC236}">
                <a16:creationId xmlns:a16="http://schemas.microsoft.com/office/drawing/2014/main" id="{E8925455-1D93-48EC-B4A4-A6D601EDCD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2500" y="2007199"/>
            <a:ext cx="658999" cy="6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814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B7E801-8564-4F81-9E0D-BF25A168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4177D9-3523-46AE-ADC7-A03AF3D79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pic>
        <p:nvPicPr>
          <p:cNvPr id="6" name="Video 5" title="Golden Retriever sitzend">
            <a:hlinkClick r:id="" action="ppaction://media"/>
            <a:extLst>
              <a:ext uri="{FF2B5EF4-FFF2-40B4-BE49-F238E27FC236}">
                <a16:creationId xmlns:a16="http://schemas.microsoft.com/office/drawing/2014/main" id="{E600CEEC-0790-475D-A27E-A61E202407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4000" y="1714500"/>
            <a:ext cx="6096000" cy="3429000"/>
          </a:xfrm>
          <a:prstGeom prst="rect">
            <a:avLst/>
          </a:prstGeom>
        </p:spPr>
      </p:pic>
      <p:pic>
        <p:nvPicPr>
          <p:cNvPr id="8" name="Video 7" title="Hunde, der den Kopf zur Seite legt">
            <a:hlinkClick r:id="" action="ppaction://media"/>
            <a:extLst>
              <a:ext uri="{FF2B5EF4-FFF2-40B4-BE49-F238E27FC236}">
                <a16:creationId xmlns:a16="http://schemas.microsoft.com/office/drawing/2014/main" id="{BF705CF4-FBA6-42B4-90BE-A28A39BEFA5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4000" y="1714500"/>
            <a:ext cx="6096000" cy="3429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2239FEC9-03EF-4249-A1F5-3B695080222F}"/>
              </a:ext>
            </a:extLst>
          </p:cNvPr>
          <p:cNvSpPr txBox="1"/>
          <p:nvPr/>
        </p:nvSpPr>
        <p:spPr>
          <a:xfrm>
            <a:off x="673768" y="5332395"/>
            <a:ext cx="735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 questions, recommendations, or commands?</a:t>
            </a:r>
          </a:p>
        </p:txBody>
      </p:sp>
    </p:spTree>
    <p:extLst>
      <p:ext uri="{BB962C8B-B14F-4D97-AF65-F5344CB8AC3E}">
        <p14:creationId xmlns:p14="http://schemas.microsoft.com/office/powerpoint/2010/main" val="402995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D36A04-97F1-4952-A2A6-28699934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660A5B-C756-444E-A649-7DC3B7982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Busselle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Bilandzic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H. (2009). Measuring narrative engagement.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Media psychology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(4), 321–347.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Clayton, K., Blair, S.,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Busam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 A.,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Forstner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S., Glance, J., Green, G.,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Kawata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Kovvuri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Martin, J., Morgan, E., &amp; others. (2020). Real solutions for fake news? Measuring the effectiveness of general warnings and fact-check tags in reducing belief in false stories on social media.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Political Behavior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42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(4), 1073–1095.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Gilbert, D. T.,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Tafarodi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 W., &amp; Malone, P. S. (1993). You can’t not believe everything you read.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personality and social psychology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65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(2), 221.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Graesser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 C.,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Louwerse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M., McNamara, D. S., Olney, A., Cai, Z., &amp; Mitchell, H. H. (2007). Inference generation and cohesion in the construction of situation models: Some connections with computational linguistics.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Higher level language processes in the brain: Inference and comprehension processes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289–310.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Hamby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Ecker, U., &amp;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Brinberg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 (2020).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stories in memory perpetuate the continued influence of false information.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Consumer Psychology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(2), 240–259.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Lewandowsky, S., Ecker, U. K., Seifert, C. M., Schwarz, N., &amp; Cook, J. (2012). Misinformation and its correction: Continued influence and successful debiasing.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Psychological science in the public interest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(3), 106–131.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Nadarevic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L., &amp;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Erdfelder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 (2019). More evidence against the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Spinozan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model: Cognitive load diminishes memory for “true” feedback.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Memory &amp; Cognition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47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(7), 1386–1400.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Pantazi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Kissine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&amp; Klein, O. (2018). The power of the truth bias: False information affects memory and judgment even in the absence of distraction.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Social cognition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36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(2), 167–198.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Pennycook, G., &amp; Rand, D. G. (2020). Who falls for fake news? The roles of bullshit receptivity, overclaiming, familiarity, and analytic thinking.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personality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(2), 185–200.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Unkelbach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(2007). Reversing the truth effect: Learning the interpretation of processing fluency in judgments of truth. </a:t>
            </a:r>
            <a:r>
              <a:rPr lang="de-DE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Journal of Experimental </a:t>
            </a:r>
            <a:r>
              <a:rPr lang="de-DE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Psychology</a:t>
            </a:r>
            <a:r>
              <a:rPr lang="de-DE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Learning, Memory, and </a:t>
            </a:r>
            <a:r>
              <a:rPr lang="de-DE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Cognition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de-DE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33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(1), 219.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Yeshurun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Y., Swanson, S.,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Simony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E., Chen, J.,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Lazaridi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C., Honey, C. J., &amp; Hasson, U. (2017). Same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story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different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story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The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neural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representation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of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interpretive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frameworks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. </a:t>
            </a:r>
            <a:r>
              <a:rPr lang="de-DE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Psychological </a:t>
            </a:r>
            <a:r>
              <a:rPr lang="de-DE" sz="18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science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, </a:t>
            </a:r>
            <a:r>
              <a:rPr lang="de-DE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28</a:t>
            </a:r>
            <a: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(3), 307–319.</a:t>
            </a:r>
          </a:p>
          <a:p>
            <a:r>
              <a:rPr lang="nl-NL" sz="1800" dirty="0">
                <a:latin typeface="Calibri" panose="020F0502020204030204" pitchFamily="34" charset="0"/>
              </a:rPr>
              <a:t>Zacks, J. M. (2020). Event Perception and Memory. Annual Review of Psychology, 71(1), 165–191. https://doi.org/10.1146/annurev-psych-010419-051101</a:t>
            </a:r>
            <a:endParaRPr lang="de-DE" sz="1800" dirty="0">
              <a:latin typeface="Calibri" panose="020F050202020403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3857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Theoretical Background</a:t>
            </a:r>
          </a:p>
          <a:p>
            <a:r>
              <a:rPr lang="en-US" dirty="0"/>
              <a:t>Research question &amp; </a:t>
            </a:r>
            <a:r>
              <a:rPr lang="en-US" dirty="0">
                <a:solidFill>
                  <a:schemeClr val="tx2"/>
                </a:solidFill>
              </a:rPr>
              <a:t>Hypotheses</a:t>
            </a:r>
          </a:p>
          <a:p>
            <a:r>
              <a:rPr lang="en-US" dirty="0"/>
              <a:t>Results</a:t>
            </a:r>
          </a:p>
          <a:p>
            <a:r>
              <a:rPr lang="en-US" dirty="0">
                <a:solidFill>
                  <a:schemeClr val="tx2"/>
                </a:solidFill>
              </a:rPr>
              <a:t>Discussion</a:t>
            </a:r>
          </a:p>
          <a:p>
            <a:r>
              <a:rPr lang="en-US" dirty="0"/>
              <a:t>additional interesting findings</a:t>
            </a:r>
          </a:p>
          <a:p>
            <a:r>
              <a:rPr lang="en-US" dirty="0">
                <a:solidFill>
                  <a:schemeClr val="tx2"/>
                </a:solidFill>
              </a:rPr>
              <a:t>Odyssey </a:t>
            </a:r>
            <a:r>
              <a:rPr lang="en-US" dirty="0"/>
              <a:t>of studies: </a:t>
            </a:r>
            <a:r>
              <a:rPr lang="en-US" dirty="0">
                <a:solidFill>
                  <a:schemeClr val="tx2"/>
                </a:solidFill>
              </a:rPr>
              <a:t>more insights from previous studies</a:t>
            </a:r>
          </a:p>
          <a:p>
            <a:r>
              <a:rPr lang="en-US" dirty="0"/>
              <a:t>Future Direction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Meta-Information and </a:t>
            </a:r>
            <a:r>
              <a:rPr lang="de-DE" dirty="0" err="1"/>
              <a:t>Veracity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61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B378B-9305-409C-83EB-BA09CF65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are Truth-biased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571D86-3893-4456-B1D6-11DC54B59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Research shows that people are truth-biased as they remember more often false information as true than true information as false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(Gilbert et al., 1993; 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Pantazi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al., 2018)</a:t>
            </a:r>
          </a:p>
          <a:p>
            <a:pPr lvl="1"/>
            <a:r>
              <a:rPr lang="en-US" sz="2000" dirty="0"/>
              <a:t>Spinozian Model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(Gilbert et al., 1990) </a:t>
            </a:r>
          </a:p>
          <a:p>
            <a:pPr marL="1314450" lvl="2" indent="-457200">
              <a:buAutoNum type="arabicPeriod"/>
            </a:pPr>
            <a:r>
              <a:rPr lang="en-US" sz="1800" dirty="0"/>
              <a:t>Information is believed as true by default in a first processing stage</a:t>
            </a:r>
          </a:p>
          <a:p>
            <a:pPr marL="1314450" lvl="2" indent="-457200">
              <a:buAutoNum type="arabicPeriod"/>
            </a:pPr>
            <a:r>
              <a:rPr lang="en-US" sz="1800" dirty="0"/>
              <a:t>Tagging as false only happens in a second processing stage</a:t>
            </a:r>
          </a:p>
          <a:p>
            <a:pPr lvl="1"/>
            <a:r>
              <a:rPr lang="en-US" sz="2000" dirty="0"/>
              <a:t>additional cognitive effort to classify information as false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Truth bias also appears when information is clearly flagged as false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(Thomas, 2016) </a:t>
            </a:r>
            <a:r>
              <a:rPr lang="en-US" sz="2000" dirty="0"/>
              <a:t>and without cognitive load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Pantazi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 et al., 2020) </a:t>
            </a:r>
          </a:p>
          <a:p>
            <a:pPr lvl="1"/>
            <a:r>
              <a:rPr lang="en-US" sz="2000" dirty="0"/>
              <a:t>E.g.: labels, color highlighting, badges, trustworthy rating scales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(Hamby et al., 2020) </a:t>
            </a:r>
          </a:p>
          <a:p>
            <a:r>
              <a:rPr lang="en-US" sz="2000" dirty="0"/>
              <a:t>Consequence: </a:t>
            </a:r>
          </a:p>
          <a:p>
            <a:pPr lvl="1"/>
            <a:r>
              <a:rPr lang="en-US" sz="2000" dirty="0"/>
              <a:t>False information affects memory, beliefs, judgments,…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FCE88A-7F5D-42E0-B733-CA6897E52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482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2D519E-E25C-432C-B7C8-75904F94B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status as Source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010EF87-4848-4BA7-BE41-55E136639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00" y="3753853"/>
            <a:ext cx="8445500" cy="22019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Source: meta-information that is provided outside or inside the information body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(Barzilai and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Strømsø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2018) </a:t>
            </a:r>
          </a:p>
          <a:p>
            <a:r>
              <a:rPr lang="en-US" dirty="0"/>
              <a:t>Truth status can be seen as a piece of meta-information</a:t>
            </a:r>
          </a:p>
          <a:p>
            <a:r>
              <a:rPr lang="en-US" dirty="0"/>
              <a:t>Recognizing and processing source helps to structure incoming information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Braasch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&amp; Kessler, 2021)</a:t>
            </a:r>
          </a:p>
          <a:p>
            <a:pPr lvl="1"/>
            <a:r>
              <a:rPr lang="en-US" dirty="0"/>
              <a:t>Requires enhanced cognitive effort, but people are reluctant to engage in sourcing strategies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4E4DD1-6B7C-427A-8C4B-BB2F71CE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CB07D55-0E38-4EAA-91E0-656ED62E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18" y="773221"/>
            <a:ext cx="9548262" cy="287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1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95B1E-8CE2-46A1-AB9A-AE633D2D4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Recognition Memory Vs. Source Memory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F48BE4-BD87-4812-9887-1AECBC07C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Recognition memory: discrimination between items that were presented (old) and items that were not (new)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(Banks, 2000)</a:t>
            </a:r>
          </a:p>
          <a:p>
            <a:r>
              <a:rPr lang="en-US" dirty="0"/>
              <a:t>Source memory: discrimination between source A and source B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(Banks, 2000)</a:t>
            </a:r>
          </a:p>
          <a:p>
            <a:pPr lvl="1"/>
            <a:r>
              <a:rPr lang="en-US" dirty="0"/>
              <a:t>information is often presented in different voices, font colors, highlighting </a:t>
            </a:r>
          </a:p>
          <a:p>
            <a:r>
              <a:rPr lang="en-US" dirty="0"/>
              <a:t>Truth-bias research: true/false information is also presented in different font colors (black/red)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(Gilbert et al., 1993)</a:t>
            </a:r>
            <a:r>
              <a:rPr lang="en-US" dirty="0"/>
              <a:t>, different voices (male/female)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(</a:t>
            </a:r>
            <a:r>
              <a:rPr lang="en-US" sz="1100" dirty="0" err="1">
                <a:solidFill>
                  <a:prstClr val="white">
                    <a:lumMod val="50000"/>
                  </a:prstClr>
                </a:solidFill>
              </a:rPr>
              <a:t>Pantazi</a:t>
            </a:r>
            <a:r>
              <a:rPr lang="en-US" sz="1100" dirty="0">
                <a:solidFill>
                  <a:prstClr val="white">
                    <a:lumMod val="50000"/>
                  </a:prstClr>
                </a:solidFill>
              </a:rPr>
              <a:t> et al., 2018)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clearly identifiable source features = easy accessible, low additional cognitive effort </a:t>
            </a:r>
          </a:p>
          <a:p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86C43C-424B-4C34-8D6B-8395D1401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8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0126F9-4053-4EB1-A792-FD6CC692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 &amp; Hypotheses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28AFA9-6468-4481-9BA6-64C62E160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Study 1 - Recognition Memory: </a:t>
            </a:r>
          </a:p>
          <a:p>
            <a:pPr marL="457200" indent="-457200">
              <a:buAutoNum type="arabicPeriod"/>
            </a:pPr>
            <a:r>
              <a:rPr lang="en-US" dirty="0"/>
              <a:t>Interaction effect between veracity and discriminability:</a:t>
            </a:r>
            <a:br>
              <a:rPr lang="en-US" dirty="0"/>
            </a:br>
            <a:r>
              <a:rPr lang="en-US" dirty="0"/>
              <a:t>Recognition memory will be higher for true than false statements when a discriminability task is present.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Study 2 - Source Memory: </a:t>
            </a:r>
          </a:p>
          <a:p>
            <a:pPr marL="457200" indent="-457200">
              <a:buAutoNum type="arabicPeriod"/>
            </a:pPr>
            <a:r>
              <a:rPr lang="en-US" dirty="0"/>
              <a:t>Interaction effect between veracity and discriminability (and classification):</a:t>
            </a:r>
          </a:p>
          <a:p>
            <a:pPr marL="447675" indent="-447675">
              <a:buNone/>
            </a:pPr>
            <a:r>
              <a:rPr lang="en-US" dirty="0"/>
              <a:t>	Participants in the reduced cognitive effort (high discriminability) condition will more often classify statements correctly as true or false than in the enhanced cognitive effort (low discriminability) condition.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C6EA63D-B2C4-451C-BEB2-393BB339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BF59543-543F-4D04-B693-252DA96B9D79}"/>
              </a:ext>
            </a:extLst>
          </p:cNvPr>
          <p:cNvSpPr/>
          <p:nvPr/>
        </p:nvSpPr>
        <p:spPr>
          <a:xfrm>
            <a:off x="355599" y="902239"/>
            <a:ext cx="8199120" cy="13002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How does the presence of meta-information about veracity affect mental representations when it is easy or hard to distinguish?</a:t>
            </a:r>
          </a:p>
          <a:p>
            <a:pPr algn="ctr"/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increased</a:t>
            </a:r>
            <a:r>
              <a:rPr lang="en-US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cognitive effort for meta-information processing</a:t>
            </a:r>
          </a:p>
        </p:txBody>
      </p:sp>
    </p:spTree>
    <p:extLst>
      <p:ext uri="{BB962C8B-B14F-4D97-AF65-F5344CB8AC3E}">
        <p14:creationId xmlns:p14="http://schemas.microsoft.com/office/powerpoint/2010/main" val="147058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96CC45-674D-4524-BA0A-7318C72D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Setting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1E0B74-4006-47FC-A0AB-8DAD75BC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pic>
        <p:nvPicPr>
          <p:cNvPr id="5" name="Grafik 4" descr="Klemmbrett Silhouette">
            <a:extLst>
              <a:ext uri="{FF2B5EF4-FFF2-40B4-BE49-F238E27FC236}">
                <a16:creationId xmlns:a16="http://schemas.microsoft.com/office/drawing/2014/main" id="{9B96B88A-5C67-4455-8F89-0DDD4BB45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552" y="2695530"/>
            <a:ext cx="914400" cy="914400"/>
          </a:xfrm>
          <a:prstGeom prst="rect">
            <a:avLst/>
          </a:prstGeom>
        </p:spPr>
      </p:pic>
      <p:pic>
        <p:nvPicPr>
          <p:cNvPr id="6" name="Grafik 5" descr="Gericht Silhouette">
            <a:extLst>
              <a:ext uri="{FF2B5EF4-FFF2-40B4-BE49-F238E27FC236}">
                <a16:creationId xmlns:a16="http://schemas.microsoft.com/office/drawing/2014/main" id="{2F7E4417-9B0D-45D7-B40D-44D257401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552" y="1257949"/>
            <a:ext cx="914400" cy="914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C607552-B083-489C-A6DB-670C089B35FC}"/>
              </a:ext>
            </a:extLst>
          </p:cNvPr>
          <p:cNvSpPr txBox="1"/>
          <p:nvPr/>
        </p:nvSpPr>
        <p:spPr>
          <a:xfrm>
            <a:off x="1176952" y="1347398"/>
            <a:ext cx="692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Setting: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Participants read one scene description (40 sentences)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true (30 sentences) and false (10 sentences) sentences presented in different font colors </a:t>
            </a:r>
            <a:b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veracity is 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randomly assigned </a:t>
            </a:r>
          </a:p>
        </p:txBody>
      </p:sp>
      <p:pic>
        <p:nvPicPr>
          <p:cNvPr id="8" name="Grafik 7" descr="Balkendiagramm Silhouette">
            <a:extLst>
              <a:ext uri="{FF2B5EF4-FFF2-40B4-BE49-F238E27FC236}">
                <a16:creationId xmlns:a16="http://schemas.microsoft.com/office/drawing/2014/main" id="{572660F9-7470-475D-9DEB-77BABF6B7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552" y="4133110"/>
            <a:ext cx="914400" cy="914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AB082C7C-A08B-4796-B1CD-963A00095CEF}"/>
              </a:ext>
            </a:extLst>
          </p:cNvPr>
          <p:cNvSpPr txBox="1"/>
          <p:nvPr/>
        </p:nvSpPr>
        <p:spPr>
          <a:xfrm>
            <a:off x="1176952" y="2696541"/>
            <a:ext cx="7642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Afterward: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Recognition Memory: 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“Did you read this statement?” [Study 1]</a:t>
            </a:r>
          </a:p>
          <a:p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 veracity status is not relevant</a:t>
            </a:r>
            <a:endParaRPr lang="en-US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 Memory: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“Was this statement true, false, or new?” [Study 2]</a:t>
            </a:r>
            <a:endParaRPr lang="en-US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291D77-4DEE-493B-82BE-A5CA43B7EB03}"/>
              </a:ext>
            </a:extLst>
          </p:cNvPr>
          <p:cNvSpPr txBox="1"/>
          <p:nvPr/>
        </p:nvSpPr>
        <p:spPr>
          <a:xfrm>
            <a:off x="1176952" y="4186764"/>
            <a:ext cx="7330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Dependent variable: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Recognition Memory: 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correct answers</a:t>
            </a: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Source Memory:</a:t>
            </a: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answer based on classification into correct, confounded, misidentified</a:t>
            </a:r>
            <a:endParaRPr lang="en-US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Correct: true sentence classified as true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Confounded: true sentence classified as false or vice versa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Misidentified: read statements as new or vice versa</a:t>
            </a:r>
          </a:p>
        </p:txBody>
      </p:sp>
    </p:spTree>
    <p:extLst>
      <p:ext uri="{BB962C8B-B14F-4D97-AF65-F5344CB8AC3E}">
        <p14:creationId xmlns:p14="http://schemas.microsoft.com/office/powerpoint/2010/main" val="10379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96E18-506B-470A-8EB5-4B7F3E619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Study material: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1E96D5-9407-4194-ADCC-D27105E45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Meta-Information and Veracity</a:t>
            </a:r>
            <a:endParaRPr lang="de-DE" dirty="0"/>
          </a:p>
        </p:txBody>
      </p:sp>
      <p:pic>
        <p:nvPicPr>
          <p:cNvPr id="5" name="Inhaltsplatzhalter 5">
            <a:extLst>
              <a:ext uri="{FF2B5EF4-FFF2-40B4-BE49-F238E27FC236}">
                <a16:creationId xmlns:a16="http://schemas.microsoft.com/office/drawing/2014/main" id="{F52A7BB7-6810-416D-ABC1-6CA37BAF1F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1" y="1828999"/>
            <a:ext cx="7620000" cy="476250"/>
          </a:xfr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4455D3-5E6A-43FE-8E3E-AE75F2B2B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1" y="3145632"/>
            <a:ext cx="7620000" cy="4762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BBA2DCE-E253-4E10-9C8A-E401D6A2E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1" y="4462265"/>
            <a:ext cx="7620000" cy="4762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8E18FA5-4A87-4117-B78D-4F9018A05091}"/>
              </a:ext>
            </a:extLst>
          </p:cNvPr>
          <p:cNvSpPr txBox="1"/>
          <p:nvPr/>
        </p:nvSpPr>
        <p:spPr>
          <a:xfrm>
            <a:off x="355600" y="1352414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2AF1D4C-D6AE-4E0C-8B91-67D947C58C56}"/>
              </a:ext>
            </a:extLst>
          </p:cNvPr>
          <p:cNvSpPr txBox="1"/>
          <p:nvPr/>
        </p:nvSpPr>
        <p:spPr>
          <a:xfrm>
            <a:off x="355601" y="3991411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E7DB827-3EE7-4895-847E-2607C3B96A6A}"/>
              </a:ext>
            </a:extLst>
          </p:cNvPr>
          <p:cNvSpPr txBox="1"/>
          <p:nvPr/>
        </p:nvSpPr>
        <p:spPr>
          <a:xfrm>
            <a:off x="355601" y="2684344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14415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IWMsche Agentur-Farben">
      <a:dk1>
        <a:sysClr val="windowText" lastClr="000000"/>
      </a:dk1>
      <a:lt1>
        <a:sysClr val="window" lastClr="FFFFFF"/>
      </a:lt1>
      <a:dk2>
        <a:srgbClr val="3C4141"/>
      </a:dk2>
      <a:lt2>
        <a:srgbClr val="FF6900"/>
      </a:lt2>
      <a:accent1>
        <a:srgbClr val="B4B4B4"/>
      </a:accent1>
      <a:accent2>
        <a:srgbClr val="FF6900"/>
      </a:accent2>
      <a:accent3>
        <a:srgbClr val="3C4141"/>
      </a:accent3>
      <a:accent4>
        <a:srgbClr val="78004B"/>
      </a:accent4>
      <a:accent5>
        <a:srgbClr val="3CB4DC"/>
      </a:accent5>
      <a:accent6>
        <a:srgbClr val="91C86E"/>
      </a:accent6>
      <a:hlink>
        <a:srgbClr val="0000FF"/>
      </a:hlink>
      <a:folHlink>
        <a:srgbClr val="800080"/>
      </a:folHlink>
    </a:clrScheme>
    <a:fontScheme name="IWM, 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  <a:effectLst/>
      </a:spPr>
      <a:bodyPr rtlCol="0" anchor="ctr"/>
      <a:lstStyle>
        <a:defPPr algn="ctr">
          <a:defRPr dirty="0" err="1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2">
              <a:lumMod val="60000"/>
              <a:lumOff val="40000"/>
            </a:schemeClr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09847fd003d4a80809a18e4409b8ed1 xmlns="7d114344-7c96-4afc-bc4b-0b22412356ad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bb78c650-82bc-4270-8dfe-6cac992cd01e</TermId>
        </TermInfo>
        <TermInfo xmlns="http://schemas.microsoft.com/office/infopath/2007/PartnerControls">
          <TermName xmlns="http://schemas.microsoft.com/office/infopath/2007/PartnerControls">Corporate Identity</TermName>
          <TermId xmlns="http://schemas.microsoft.com/office/infopath/2007/PartnerControls">4cca2412-0e9c-4f05-a835-2bf80e146d6a</TermId>
        </TermInfo>
      </Terms>
    </d09847fd003d4a80809a18e4409b8ed1>
    <ecf2539182e84e9cb844fd4caf059ff6 xmlns="7d114344-7c96-4afc-bc4b-0b22412356ad">
      <Terms xmlns="http://schemas.microsoft.com/office/infopath/2007/PartnerControls"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bb78c650-82bc-4270-8dfe-6cac992cd01e</TermId>
        </TermInfo>
      </Terms>
    </ecf2539182e84e9cb844fd4caf059ff6>
    <le1e22d670a0449cae1e15758b4ec7c6 xmlns="7d114344-7c96-4afc-bc4b-0b22412356ad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Presse- und Öffentlichkeitsarbeit</TermName>
          <TermId xmlns="http://schemas.microsoft.com/office/infopath/2007/PartnerControls">db1e34e7-4a8e-4d92-bf03-0d32ed12d8c9</TermId>
        </TermInfo>
      </Terms>
    </le1e22d670a0449cae1e15758b4ec7c6>
    <Sprache xmlns="7d114344-7c96-4afc-bc4b-0b22412356ad">Deutsch &amp; Englisch</Sprache>
    <obe31ef480934319b42f7af3793be76b xmlns="7d114344-7c96-4afc-bc4b-0b22412356ad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Präsentation</TermName>
          <TermId xmlns="http://schemas.microsoft.com/office/infopath/2007/PartnerControls">9b466f3c-e735-4ce0-be41-0b832c676110</TermId>
        </TermInfo>
        <TermInfo xmlns="http://schemas.microsoft.com/office/infopath/2007/PartnerControls">
          <TermName xmlns="http://schemas.microsoft.com/office/infopath/2007/PartnerControls">Vorlage</TermName>
          <TermId xmlns="http://schemas.microsoft.com/office/infopath/2007/PartnerControls">03aceb7a-869e-4224-992b-577117db073b</TermId>
        </TermInfo>
      </Terms>
    </obe31ef480934319b42f7af3793be76b>
    <TaxCatchAll xmlns="39b5abba-e9fc-49f7-be1a-b67445d3cac4">
      <Value>62</Value>
      <Value>98</Value>
      <Value>127</Value>
      <Value>36</Value>
      <Value>126</Value>
    </TaxCatchAl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1813A89ACAC1E4E856BA866D778D9D0" ma:contentTypeVersion="30" ma:contentTypeDescription="Ein neues Dokument erstellen." ma:contentTypeScope="" ma:versionID="f5928428c764618cc34d4dbe54fc9072">
  <xsd:schema xmlns:xsd="http://www.w3.org/2001/XMLSchema" xmlns:xs="http://www.w3.org/2001/XMLSchema" xmlns:p="http://schemas.microsoft.com/office/2006/metadata/properties" xmlns:ns2="7d114344-7c96-4afc-bc4b-0b22412356ad" xmlns:ns3="39b5abba-e9fc-49f7-be1a-b67445d3cac4" targetNamespace="http://schemas.microsoft.com/office/2006/metadata/properties" ma:root="true" ma:fieldsID="c19b8ee636c14d64c27dbd0ae5d1f581" ns2:_="" ns3:_="">
    <xsd:import namespace="7d114344-7c96-4afc-bc4b-0b22412356ad"/>
    <xsd:import namespace="39b5abba-e9fc-49f7-be1a-b67445d3cac4"/>
    <xsd:element name="properties">
      <xsd:complexType>
        <xsd:sequence>
          <xsd:element name="documentManagement">
            <xsd:complexType>
              <xsd:all>
                <xsd:element ref="ns2:Sprache"/>
                <xsd:element ref="ns3:TaxCatchAll" minOccurs="0"/>
                <xsd:element ref="ns2:MediaServiceMetadata" minOccurs="0"/>
                <xsd:element ref="ns2:MediaServiceFastMetadata" minOccurs="0"/>
                <xsd:element ref="ns2:le1e22d670a0449cae1e15758b4ec7c6" minOccurs="0"/>
                <xsd:element ref="ns2:obe31ef480934319b42f7af3793be76b" minOccurs="0"/>
                <xsd:element ref="ns2:d09847fd003d4a80809a18e4409b8ed1" minOccurs="0"/>
                <xsd:element ref="ns2:ecf2539182e84e9cb844fd4caf059ff6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14344-7c96-4afc-bc4b-0b22412356ad" elementFormDefault="qualified">
    <xsd:import namespace="http://schemas.microsoft.com/office/2006/documentManagement/types"/>
    <xsd:import namespace="http://schemas.microsoft.com/office/infopath/2007/PartnerControls"/>
    <xsd:element name="Sprache" ma:index="6" ma:displayName="Sprache" ma:description="In welcher Sprache ist der Inhalt des Dokuments verfasst?" ma:format="Dropdown" ma:internalName="Sprache">
      <xsd:simpleType>
        <xsd:restriction base="dms:Choice">
          <xsd:enumeration value="Deutsch"/>
          <xsd:enumeration value="Deutsch &amp; Englisch"/>
          <xsd:enumeration value="Englisch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e1e22d670a0449cae1e15758b4ec7c6" ma:index="12" ma:taxonomy="true" ma:internalName="le1e22d670a0449cae1e15758b4ec7c6" ma:taxonomyFieldName="Bereich" ma:displayName="Bereich" ma:readOnly="false" ma:default="" ma:fieldId="{5e1e22d6-70a0-449c-ae1e-15758b4ec7c6}" ma:taxonomyMulti="true" ma:sspId="363978d3-2ebd-4e31-b4a7-bc5875992167" ma:termSetId="a3f39fa0-eaae-4ad1-8cba-1f76fb374498" ma:anchorId="8c01a111-176b-4c7f-b797-0359682ccec4" ma:open="false" ma:isKeyword="false">
      <xsd:complexType>
        <xsd:sequence>
          <xsd:element ref="pc:Terms" minOccurs="0" maxOccurs="1"/>
        </xsd:sequence>
      </xsd:complexType>
    </xsd:element>
    <xsd:element name="obe31ef480934319b42f7af3793be76b" ma:index="13" ma:taxonomy="true" ma:internalName="obe31ef480934319b42f7af3793be76b" ma:taxonomyFieldName="Dokumententyp" ma:displayName="Dokumententyp" ma:readOnly="false" ma:default="" ma:fieldId="{8be31ef4-8093-4319-b42f-7af3793be76b}" ma:taxonomyMulti="true" ma:sspId="363978d3-2ebd-4e31-b4a7-bc5875992167" ma:termSetId="a3f39fa0-eaae-4ad1-8cba-1f76fb374498" ma:anchorId="b9cd6a5c-cc90-492d-8607-245ff41bf4a9" ma:open="false" ma:isKeyword="false">
      <xsd:complexType>
        <xsd:sequence>
          <xsd:element ref="pc:Terms" minOccurs="0" maxOccurs="1"/>
        </xsd:sequence>
      </xsd:complexType>
    </xsd:element>
    <xsd:element name="d09847fd003d4a80809a18e4409b8ed1" ma:index="14" ma:taxonomy="true" ma:internalName="d09847fd003d4a80809a18e4409b8ed1" ma:taxonomyFieldName="Inhalt" ma:displayName="Weitere Inhalte" ma:default="" ma:fieldId="{d09847fd-003d-4a80-809a-18e4409b8ed1}" ma:taxonomyMulti="true" ma:sspId="363978d3-2ebd-4e31-b4a7-bc5875992167" ma:termSetId="a3f39fa0-eaae-4ad1-8cba-1f76fb374498" ma:anchorId="23bed585-7992-4cf6-9051-5a799d47da0f" ma:open="false" ma:isKeyword="false">
      <xsd:complexType>
        <xsd:sequence>
          <xsd:element ref="pc:Terms" minOccurs="0" maxOccurs="1"/>
        </xsd:sequence>
      </xsd:complexType>
    </xsd:element>
    <xsd:element name="ecf2539182e84e9cb844fd4caf059ff6" ma:index="15" ma:taxonomy="true" ma:internalName="ecf2539182e84e9cb844fd4caf059ff6" ma:taxonomyFieldName="Sortierinhalt" ma:displayName="Hauptinhalt" ma:readOnly="false" ma:default="" ma:fieldId="{ecf25391-82e8-4e9c-b844-fd4caf059ff6}" ma:sspId="363978d3-2ebd-4e31-b4a7-bc5875992167" ma:termSetId="a3f39fa0-eaae-4ad1-8cba-1f76fb374498" ma:anchorId="23bed585-7992-4cf6-9051-5a799d47da0f" ma:open="false" ma:isKeyword="false">
      <xsd:complexType>
        <xsd:sequence>
          <xsd:element ref="pc:Terms" minOccurs="0" maxOccurs="1"/>
        </xsd:sequence>
      </xsd:complex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AutoTags" ma:index="22" nillable="true" ma:displayName="Tags" ma:internalName="MediaServiceAutoTags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5abba-e9fc-49f7-be1a-b67445d3cac4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hidden="true" ma:list="{25cff90c-618a-47b4-8dd1-d7faf5b9fc02}" ma:internalName="TaxCatchAll" ma:showField="CatchAllData" ma:web="39b5abba-e9fc-49f7-be1a-b67445d3ca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6" ma:displayName="Inhaltstyp"/>
        <xsd:element ref="dc:title" minOccurs="0" maxOccurs="1" ma:index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45C6F2-202D-40FA-A4CE-38B9FED33149}">
  <ds:schemaRefs>
    <ds:schemaRef ds:uri="http://schemas.microsoft.com/office/2006/metadata/properties"/>
    <ds:schemaRef ds:uri="http://schemas.microsoft.com/office/infopath/2007/PartnerControls"/>
    <ds:schemaRef ds:uri="7d114344-7c96-4afc-bc4b-0b22412356ad"/>
    <ds:schemaRef ds:uri="39b5abba-e9fc-49f7-be1a-b67445d3cac4"/>
  </ds:schemaRefs>
</ds:datastoreItem>
</file>

<file path=customXml/itemProps2.xml><?xml version="1.0" encoding="utf-8"?>
<ds:datastoreItem xmlns:ds="http://schemas.openxmlformats.org/officeDocument/2006/customXml" ds:itemID="{87209B5E-836B-4190-A117-ADF0A5FB93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14344-7c96-4afc-bc4b-0b22412356ad"/>
    <ds:schemaRef ds:uri="39b5abba-e9fc-49f7-be1a-b67445d3ca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1EC1D0-5A3E-4A33-B30D-6A25D5F7FE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praesentationsvorlage_iwm_leer-2</Template>
  <TotalTime>0</TotalTime>
  <Words>2553</Words>
  <Application>Microsoft Office PowerPoint</Application>
  <PresentationFormat>Bildschirmpräsentation (4:3)</PresentationFormat>
  <Paragraphs>233</Paragraphs>
  <Slides>26</Slides>
  <Notes>9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Arial</vt:lpstr>
      <vt:lpstr>Calibri</vt:lpstr>
      <vt:lpstr>Open Sans</vt:lpstr>
      <vt:lpstr>Wingdings</vt:lpstr>
      <vt:lpstr>Office-Design</vt:lpstr>
      <vt:lpstr>PowerPoint-Präsentation</vt:lpstr>
      <vt:lpstr>Meta-information and Memory: How discriminability of meta-information about veracity affects memory</vt:lpstr>
      <vt:lpstr>Structure</vt:lpstr>
      <vt:lpstr>People are Truth-biased</vt:lpstr>
      <vt:lpstr>Truth status as Source</vt:lpstr>
      <vt:lpstr>Recognition Memory Vs. Source Memory</vt:lpstr>
      <vt:lpstr>Research Question &amp; Hypotheses</vt:lpstr>
      <vt:lpstr>Study Setting</vt:lpstr>
      <vt:lpstr>Example Study material:</vt:lpstr>
      <vt:lpstr>Research Question &amp; Hypotheses</vt:lpstr>
      <vt:lpstr>Results Study 1:</vt:lpstr>
      <vt:lpstr>Hypothesis</vt:lpstr>
      <vt:lpstr>Research Question &amp; Hypotheses</vt:lpstr>
      <vt:lpstr>Results Study 2:</vt:lpstr>
      <vt:lpstr>Results Study 2:</vt:lpstr>
      <vt:lpstr>Hypotheses</vt:lpstr>
      <vt:lpstr>Discussion</vt:lpstr>
      <vt:lpstr>Discussion &amp; Limitation</vt:lpstr>
      <vt:lpstr>Further Interesting Findings</vt:lpstr>
      <vt:lpstr>Confidence</vt:lpstr>
      <vt:lpstr>Reading Time</vt:lpstr>
      <vt:lpstr>“Recognition Memory” in Study 2</vt:lpstr>
      <vt:lpstr>Odyssey of Studies </vt:lpstr>
      <vt:lpstr>Future Direction</vt:lpstr>
      <vt:lpstr>Thank you for your Attention</vt:lpstr>
      <vt:lpstr>Sources</vt:lpstr>
    </vt:vector>
  </TitlesOfParts>
  <Company>Beaufort 8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Lisa Becker</dc:creator>
  <cp:lastModifiedBy>Nicole Antes</cp:lastModifiedBy>
  <cp:revision>3</cp:revision>
  <dcterms:created xsi:type="dcterms:W3CDTF">2019-09-19T14:41:17Z</dcterms:created>
  <dcterms:modified xsi:type="dcterms:W3CDTF">2023-01-31T09:53:01Z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0x010100D1813A89ACAC1E4E856BA866D778D9D0</vt:lpwstr>
  </property>
  <property fmtid="{D5CDD505-2E9C-101B-9397-08002B2CF9AE}" pid="3" name="Dokumententyp">
    <vt:lpwstr>62;#Präsentation|9b466f3c-e735-4ce0-be41-0b832c676110;#36;#Vorlage|03aceb7a-869e-4224-992b-577117db073b</vt:lpwstr>
  </property>
  <property fmtid="{D5CDD505-2E9C-101B-9397-08002B2CF9AE}" pid="4" name="Inhalt">
    <vt:lpwstr>126;#Vorlage|bb78c650-82bc-4270-8dfe-6cac992cd01e;#127;#Corporate Identity|4cca2412-0e9c-4f05-a835-2bf80e146d6a</vt:lpwstr>
  </property>
  <property fmtid="{D5CDD505-2E9C-101B-9397-08002B2CF9AE}" pid="5" name="Bereich">
    <vt:lpwstr>98;#Presse- und Öffentlichkeitsarbeit|db1e34e7-4a8e-4d92-bf03-0d32ed12d8c9</vt:lpwstr>
  </property>
  <property fmtid="{D5CDD505-2E9C-101B-9397-08002B2CF9AE}" pid="6" name="Sortierinhalt">
    <vt:lpwstr>126;#Vorlage|bb78c650-82bc-4270-8dfe-6cac992cd01e</vt:lpwstr>
  </property>
  <property fmtid="{D5CDD505-2E9C-101B-9397-08002B2CF9AE}" pid="7" name="Status">
    <vt:lpwstr>Fertig</vt:lpwstr>
  </property>
</Properties>
</file>